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74" r:id="rId2"/>
    <p:sldId id="267" r:id="rId3"/>
    <p:sldId id="278" r:id="rId4"/>
    <p:sldId id="264" r:id="rId5"/>
    <p:sldId id="276" r:id="rId6"/>
    <p:sldId id="275" r:id="rId7"/>
    <p:sldId id="272" r:id="rId8"/>
    <p:sldId id="279" r:id="rId9"/>
    <p:sldId id="282" r:id="rId10"/>
    <p:sldId id="28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o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F779D-E64B-4649-A88E-B56D5946BDBE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D2DB5-DAD3-4805-98E4-6E8106810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0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-128442"/>
            <a:ext cx="8352928" cy="3649006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Команда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«Кыырай»</a:t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Республика (Саха) Якутия</a:t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Якутск</a:t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МАОУ 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 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Саха политехнический лицей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»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1026" name="Picture 2" descr="C:\Users\авы\Desktop\СП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2376264" cy="21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52" y="3520564"/>
            <a:ext cx="4170412" cy="30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Расчёт купола парашюта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33908" y="1679408"/>
            <a:ext cx="3049048" cy="585735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</p:pic>
      <p:sp>
        <p:nvSpPr>
          <p:cNvPr id="6" name="Прямоугольник 5"/>
          <p:cNvSpPr/>
          <p:nvPr/>
        </p:nvSpPr>
        <p:spPr>
          <a:xfrm>
            <a:off x="15346" y="2879935"/>
            <a:ext cx="4572000" cy="30315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m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=0.35 кг – масса аппарата</a:t>
            </a:r>
          </a:p>
          <a:p>
            <a:pPr lvl="0">
              <a:defRPr sz="1800"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=9.8 м/с2   - ускорение свободного падения</a:t>
            </a:r>
          </a:p>
          <a:p>
            <a:pPr lvl="0">
              <a:defRPr sz="1800"/>
            </a:pP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c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d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=1.5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– коэффициент сопротивления</a:t>
            </a:r>
          </a:p>
          <a:p>
            <a:pPr lvl="0">
              <a:defRPr sz="1800"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ρ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=1.25 кг/м3 – плотность воздуха</a:t>
            </a:r>
          </a:p>
          <a:p>
            <a:pPr lvl="0">
              <a:defRPr sz="1800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v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=8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м/с – скорость спуска</a:t>
            </a:r>
          </a:p>
          <a:p>
            <a:pPr lvl="0">
              <a:defRPr sz="18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r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</a:t>
            </a:r>
            <a:r>
              <a:rPr lang="ru-RU" b="1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13.5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 см – радиус основания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парашюта.</a:t>
            </a:r>
          </a:p>
          <a:p>
            <a:pPr lvl="0">
              <a:defRPr sz="1800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F-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сила сопротивления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воздуха.</a:t>
            </a:r>
            <a:endParaRPr lang="ru-RU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endParaRPr lang="ru-RU" sz="1100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endParaRPr lang="ru-RU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20072" y="2706641"/>
            <a:ext cx="3676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Система спасения Спутника</a:t>
            </a:r>
          </a:p>
          <a:p>
            <a:pPr lvl="0" algn="ctr">
              <a:defRPr sz="1800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 – парашют типа «полусфера».</a:t>
            </a:r>
          </a:p>
        </p:txBody>
      </p:sp>
    </p:spTree>
    <p:extLst>
      <p:ext uri="{BB962C8B-B14F-4D97-AF65-F5344CB8AC3E}">
        <p14:creationId xmlns:p14="http://schemas.microsoft.com/office/powerpoint/2010/main" val="25027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278" y="-243408"/>
            <a:ext cx="7772400" cy="18288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Состав команды «Кыырай»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4146" y="3952512"/>
            <a:ext cx="2304256" cy="138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Тех.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Консультант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Петров </a:t>
            </a:r>
            <a:r>
              <a:rPr lang="ru-RU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Ньургун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Маратович</a:t>
            </a:r>
            <a:endParaRPr lang="ru-RU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21912" y="2420888"/>
            <a:ext cx="385776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Рук. Группы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Петров Марат Ефимович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94844" y="3965832"/>
            <a:ext cx="2304256" cy="13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Программист</a:t>
            </a:r>
          </a:p>
          <a:p>
            <a:pPr algn="ctr"/>
            <a:r>
              <a:rPr lang="ru-RU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Колодезников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Егор</a:t>
            </a:r>
            <a:endParaRPr lang="ru-RU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9500" y="3987179"/>
            <a:ext cx="2484824" cy="139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Командир</a:t>
            </a:r>
            <a:endParaRPr lang="ru-RU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Попов Владимир</a:t>
            </a:r>
            <a:endParaRPr lang="ru-RU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420888"/>
            <a:ext cx="35283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Романов Юрий 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Николаевич</a:t>
            </a:r>
            <a:endParaRPr lang="ru-RU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29584" y="5517232"/>
            <a:ext cx="26347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Программист-Техни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Антонов Алексей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4106" y="5527493"/>
            <a:ext cx="30243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Техник</a:t>
            </a:r>
            <a:endParaRPr lang="ru-RU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Николаев Ян</a:t>
            </a:r>
            <a:endParaRPr lang="ru-RU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3226"/>
            <a:ext cx="8183880" cy="172211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Работа над проектом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Desktop\Cansat\P_20170629_1506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60" y="1987220"/>
            <a:ext cx="1728192" cy="20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Cansat 2017\ыаа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" y="1988846"/>
            <a:ext cx="3741738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Cansat 2017\ыааыы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7220"/>
            <a:ext cx="338437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20688"/>
            <a:ext cx="80648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Миссии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змерение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температуры и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давления на траектории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спуска. 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олучение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интерпретация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данных с 3х осевого акселерометра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Построение траектории спуска спутника исходя из полученных данных.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влажности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Съёмка местности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Сравнение данных измерения двух барометров разного типа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температуры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количества пыли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8600"/>
            <a:ext cx="7772400" cy="1780108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нашего аппарата и зачем он нужен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624936" cy="324036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Наш аппарат нужен для </a:t>
            </a:r>
            <a:r>
              <a:rPr lang="ru-RU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экомониторинга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Наш аппарат 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измеряет количество пыли в местности.</a:t>
            </a:r>
          </a:p>
          <a:p>
            <a:pPr algn="l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Мы хотим сделать наш город Якутск экологически чистым и стараемся бороться с нашей главной проблемой в городе – пылью и смогом.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8600"/>
            <a:ext cx="7772400" cy="1780108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Что мы 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используем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696744" cy="324036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Мы используем для программирования нашего аппарата язык </a:t>
            </a:r>
            <a:r>
              <a:rPr lang="en-US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 основном наш аппарат стандартный и отличается от базового конструктора тем что в нем встроен </a:t>
            </a:r>
            <a:r>
              <a:rPr lang="en-US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ru-RU" sz="1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модуль, камера</a:t>
            </a:r>
            <a:r>
              <a:rPr lang="ru-RU" sz="12800" dirty="0"/>
              <a:t> </a:t>
            </a:r>
            <a:r>
              <a:rPr lang="ru-RU" sz="12800" b="1" dirty="0" smtClean="0">
                <a:solidFill>
                  <a:srgbClr val="C00000"/>
                </a:solidFill>
              </a:rPr>
              <a:t>и </a:t>
            </a:r>
            <a:r>
              <a:rPr lang="ru-RU" sz="11200" b="1" dirty="0" smtClean="0">
                <a:solidFill>
                  <a:srgbClr val="C00000"/>
                </a:solidFill>
              </a:rPr>
              <a:t>датчик пыли.</a:t>
            </a:r>
            <a:endParaRPr lang="ru-RU" sz="1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85010"/>
              </p:ext>
            </p:extLst>
          </p:nvPr>
        </p:nvGraphicFramePr>
        <p:xfrm>
          <a:off x="251520" y="116632"/>
          <a:ext cx="8496944" cy="68320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320"/>
                <a:gridCol w="1872208"/>
                <a:gridCol w="1872208"/>
                <a:gridCol w="1872208"/>
              </a:tblGrid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Устройство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Напряжение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Сила</a:t>
                      </a:r>
                      <a:r>
                        <a:rPr lang="ru-RU" sz="2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тока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Мощность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</a:tr>
              <a:tr h="68575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GPS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NEO-6M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DHT11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GP2Y1010AY0F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DS18B20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L3GD20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LSM303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HC-12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ansat 2017\Данные с аппарата июль 17г\S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9" y="1196752"/>
            <a:ext cx="8640960" cy="53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188640"/>
            <a:ext cx="864096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j-ea"/>
                <a:cs typeface="+mj-cs"/>
              </a:rPr>
              <a:t>Траектория полёта</a:t>
            </a:r>
            <a:endParaRPr kumimoji="0" lang="ru-RU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07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спасения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Medium" pitchFamily="18"/>
                <a:ea typeface="Lucida Sans Unicode" pitchFamily="2"/>
                <a:cs typeface="Mangal" pitchFamily="2"/>
              </a:rPr>
              <a:t>Система спасения Спутника</a:t>
            </a: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Medium" pitchFamily="18"/>
                <a:ea typeface="Lucida Sans Unicode" pitchFamily="2"/>
                <a:cs typeface="Mangal" pitchFamily="2"/>
              </a:rPr>
              <a:t> – парашют типа «полусфера».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339412"/>
            <a:ext cx="4572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Book" pitchFamily="18"/>
                <a:ea typeface="Lucida Sans Unicode" pitchFamily="2"/>
                <a:cs typeface="Mangal" pitchFamily="2"/>
              </a:rPr>
              <a:t>F- сила сопротивления воздуха;</a:t>
            </a:r>
          </a:p>
          <a:p>
            <a:pPr lvl="0">
              <a:defRPr sz="1800"/>
            </a:pPr>
            <a:endParaRPr lang="ru-RU" dirty="0">
              <a:solidFill>
                <a:srgbClr val="000000"/>
              </a:solidFill>
              <a:latin typeface="Franklin Gothic Book" pitchFamily="18"/>
              <a:ea typeface="Lucida Sans Unicode" pitchFamily="2"/>
              <a:cs typeface="Mangal" pitchFamily="2"/>
            </a:endParaRP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Book" pitchFamily="18"/>
                <a:ea typeface="Lucida Sans Unicode" pitchFamily="2"/>
                <a:cs typeface="Mangal" pitchFamily="2"/>
              </a:rPr>
              <a:t>r – радиус парашюта.</a:t>
            </a:r>
          </a:p>
          <a:p>
            <a:pPr lvl="0">
              <a:defRPr sz="1800"/>
            </a:pPr>
            <a:endParaRPr lang="ru-RU" sz="1100" dirty="0">
              <a:solidFill>
                <a:srgbClr val="000000"/>
              </a:solidFill>
              <a:latin typeface="Franklin Gothic Book" pitchFamily="18"/>
              <a:ea typeface="Lucida Sans Unicode" pitchFamily="2"/>
              <a:cs typeface="Mangal" pitchFamily="2"/>
            </a:endParaRPr>
          </a:p>
        </p:txBody>
      </p:sp>
      <p:grpSp>
        <p:nvGrpSpPr>
          <p:cNvPr id="7" name="Группа 12"/>
          <p:cNvGrpSpPr/>
          <p:nvPr/>
        </p:nvGrpSpPr>
        <p:grpSpPr>
          <a:xfrm>
            <a:off x="5072040" y="1655999"/>
            <a:ext cx="3714480" cy="4915800"/>
            <a:chOff x="5072040" y="1655999"/>
            <a:chExt cx="3714480" cy="4915800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5072040" y="2743199"/>
              <a:ext cx="3714480" cy="3828600"/>
            </a:xfrm>
            <a:prstGeom prst="rect">
              <a:avLst/>
            </a:prstGeom>
            <a:solidFill>
              <a:srgbClr val="F0A22E"/>
            </a:solidFill>
            <a:ln>
              <a:noFill/>
            </a:ln>
          </p:spPr>
        </p:pic>
        <p:cxnSp>
          <p:nvCxnSpPr>
            <p:cNvPr id="9" name="Прямая со стрелкой 6"/>
            <p:cNvCxnSpPr/>
            <p:nvPr/>
          </p:nvCxnSpPr>
          <p:spPr>
            <a:xfrm flipV="1">
              <a:off x="6857640" y="1655999"/>
              <a:ext cx="1800" cy="1143001"/>
            </a:xfrm>
            <a:prstGeom prst="bentConnector3">
              <a:avLst/>
            </a:prstGeom>
            <a:noFill/>
            <a:ln w="50760">
              <a:solidFill>
                <a:srgbClr val="2A2003"/>
              </a:solidFill>
              <a:prstDash val="solid"/>
              <a:tailEnd type="arrow"/>
            </a:ln>
          </p:spPr>
        </p:cxnSp>
        <p:cxnSp>
          <p:nvCxnSpPr>
            <p:cNvPr id="10" name="Прямая со стрелкой 8"/>
            <p:cNvCxnSpPr/>
            <p:nvPr/>
          </p:nvCxnSpPr>
          <p:spPr>
            <a:xfrm>
              <a:off x="6929279" y="3847679"/>
              <a:ext cx="1071720" cy="1441"/>
            </a:xfrm>
            <a:prstGeom prst="bentConnector3">
              <a:avLst/>
            </a:prstGeom>
            <a:noFill/>
            <a:ln w="50760">
              <a:solidFill>
                <a:srgbClr val="FFC000"/>
              </a:solidFill>
              <a:prstDash val="solid"/>
              <a:tailEnd type="arrow"/>
            </a:ln>
          </p:spPr>
        </p:cxnSp>
        <p:sp>
          <p:nvSpPr>
            <p:cNvPr id="11" name="TextBox 5"/>
            <p:cNvSpPr/>
            <p:nvPr/>
          </p:nvSpPr>
          <p:spPr>
            <a:xfrm>
              <a:off x="7072200" y="1785960"/>
              <a:ext cx="1714319" cy="639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3600" b="1" i="1" u="none" strike="noStrike" kern="1200" spc="0">
                  <a:ln>
                    <a:noFill/>
                  </a:ln>
                  <a:solidFill>
                    <a:srgbClr val="3A2C24"/>
                  </a:solidFill>
                  <a:latin typeface="Arial" pitchFamily="18"/>
                  <a:ea typeface="Lucida Sans Unicode" pitchFamily="2"/>
                  <a:cs typeface="Mangal" pitchFamily="2"/>
                </a:rPr>
                <a:t>F</a:t>
              </a:r>
            </a:p>
          </p:txBody>
        </p:sp>
        <p:sp>
          <p:nvSpPr>
            <p:cNvPr id="12" name="TextBox 7"/>
            <p:cNvSpPr/>
            <p:nvPr/>
          </p:nvSpPr>
          <p:spPr>
            <a:xfrm>
              <a:off x="7286760" y="3111479"/>
              <a:ext cx="356760" cy="760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4400" b="1" i="1" u="none" strike="noStrike" kern="1200" spc="0">
                  <a:ln>
                    <a:noFill/>
                  </a:ln>
                  <a:solidFill>
                    <a:srgbClr val="F9DAAB"/>
                  </a:solidFill>
                  <a:latin typeface="Arial" pitchFamily="18"/>
                  <a:ea typeface="Lucida Sans Unicode" pitchFamily="2"/>
                  <a:cs typeface="Mangal" pitchFamily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1442</TotalTime>
  <Words>253</Words>
  <Application>Microsoft Office PowerPoint</Application>
  <PresentationFormat>Экран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Команда «Кыырай» Республика (Саха) Якутия г. Якутск МАОУ « Саха политехнический лицей »  </vt:lpstr>
      <vt:lpstr>Состав команды «Кыырай»</vt:lpstr>
      <vt:lpstr>Работа над проектом</vt:lpstr>
      <vt:lpstr>Презентация PowerPoint</vt:lpstr>
      <vt:lpstr>Цель нашего аппарата и зачем он нужен.</vt:lpstr>
      <vt:lpstr>Что мы используем?</vt:lpstr>
      <vt:lpstr>Презентация PowerPoint</vt:lpstr>
      <vt:lpstr>Презентация PowerPoint</vt:lpstr>
      <vt:lpstr>Система спасения</vt:lpstr>
      <vt:lpstr>Расчёт купола парашюта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Depo</dc:creator>
  <cp:lastModifiedBy>ASUS</cp:lastModifiedBy>
  <cp:revision>78</cp:revision>
  <dcterms:created xsi:type="dcterms:W3CDTF">2017-01-16T06:21:57Z</dcterms:created>
  <dcterms:modified xsi:type="dcterms:W3CDTF">2019-01-24T03:04:48Z</dcterms:modified>
</cp:coreProperties>
</file>