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94660"/>
  </p:normalViewPr>
  <p:slideViewPr>
    <p:cSldViewPr>
      <p:cViewPr varScale="1">
        <p:scale>
          <a:sx n="97" d="100"/>
          <a:sy n="97" d="100"/>
        </p:scale>
        <p:origin x="-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357166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Глазовский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государственный педагогический институт имени В.Г. Короленко»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643182"/>
            <a:ext cx="664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Информационно поисковая система</a:t>
            </a: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Справочник работника ГИБДД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042" y="485776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Романов В.В.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Руководитель: Касаткин К. А.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607220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Глазов, 2017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914400"/>
          </a:xfrm>
        </p:spPr>
        <p:txBody>
          <a:bodyPr/>
          <a:lstStyle/>
          <a:p>
            <a:pPr algn="ctr"/>
            <a:r>
              <a:rPr lang="ru-RU" i="1" dirty="0" smtClean="0"/>
              <a:t>Спасибо за внимание!</a:t>
            </a:r>
            <a:endParaRPr lang="ru-RU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 работника ГИБДД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Задачей моего проекта, было создание программы «Справочник работника ГИБДД». Эта программа содержит базу данных, в которой описаны данные о водителе и данные о транспортном средстве.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водителя</a:t>
            </a:r>
          </a:p>
          <a:p>
            <a:r>
              <a:rPr lang="ru-RU" dirty="0" smtClean="0"/>
              <a:t>Данные транспортного средства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 программы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2663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данных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3940" y="1784350"/>
            <a:ext cx="727331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2802" y="1784350"/>
            <a:ext cx="729559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Сброс данных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9484" y="1784350"/>
            <a:ext cx="72622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200" dirty="0" smtClean="0"/>
              <a:t>    Программа Справочник работника ГИБДД имеет узкую область  применения. Она </a:t>
            </a:r>
            <a:r>
              <a:rPr lang="ru-RU" sz="3200" dirty="0" smtClean="0">
                <a:cs typeface="Calibri" pitchFamily="32" charset="0"/>
              </a:rPr>
              <a:t>будет хорошим дополнением для любого пользователя, так как она может помочь работникам ГИБДД найти нужный им информацию по водителю и его транспортному средству.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Иванова Г.С. Технология программирования: учебник / Г.С.  Иванова. — М. : КНОРУС, 2011. — 336 с. ISBN 978-5-406-00519-4 </a:t>
            </a:r>
          </a:p>
          <a:p>
            <a:r>
              <a:rPr lang="ru-RU" dirty="0" smtClean="0"/>
              <a:t>Компоненты для работы с </a:t>
            </a:r>
            <a:r>
              <a:rPr lang="ru-RU" dirty="0" err="1" smtClean="0"/>
              <a:t>MySQL</a:t>
            </a:r>
            <a:r>
              <a:rPr lang="ru-RU" dirty="0" smtClean="0"/>
              <a:t> в </a:t>
            </a:r>
            <a:r>
              <a:rPr lang="ru-RU" dirty="0" err="1" smtClean="0"/>
              <a:t>Lazarus</a:t>
            </a:r>
            <a:r>
              <a:rPr lang="ru-RU" dirty="0" smtClean="0"/>
              <a:t> [Электронный ресурс]. – Режим доступа: http://www.freepascal.ru/article/lazarus/20090416150500 (дата обращения 11.05.2017) </a:t>
            </a:r>
          </a:p>
          <a:p>
            <a:r>
              <a:rPr lang="ru-RU" dirty="0" smtClean="0"/>
              <a:t>Работа с компонентами </a:t>
            </a:r>
            <a:r>
              <a:rPr lang="ru-RU" dirty="0" err="1" smtClean="0"/>
              <a:t>подклюения</a:t>
            </a:r>
            <a:r>
              <a:rPr lang="ru-RU" dirty="0" smtClean="0"/>
              <a:t> к базе данных </a:t>
            </a:r>
            <a:r>
              <a:rPr lang="ru-RU" dirty="0" err="1" smtClean="0"/>
              <a:t>MySQL</a:t>
            </a:r>
            <a:r>
              <a:rPr lang="ru-RU" dirty="0" smtClean="0"/>
              <a:t> в </a:t>
            </a:r>
            <a:r>
              <a:rPr lang="ru-RU" dirty="0" err="1" smtClean="0"/>
              <a:t>Lazarus</a:t>
            </a:r>
            <a:r>
              <a:rPr lang="ru-RU" dirty="0" smtClean="0"/>
              <a:t> [Электронный ресурс]. – Режим доступа: http://wiki.freepascal.org/Lazarus_Database_Tutorial/ru (дата обращения 12.05.2017) </a:t>
            </a:r>
          </a:p>
          <a:p>
            <a:r>
              <a:rPr lang="ru-RU" dirty="0" smtClean="0"/>
              <a:t>Создание базы данных в </a:t>
            </a:r>
            <a:r>
              <a:rPr lang="ru-RU" dirty="0" err="1" smtClean="0"/>
              <a:t>MySQL</a:t>
            </a:r>
            <a:r>
              <a:rPr lang="ru-RU" dirty="0" smtClean="0"/>
              <a:t> [Электронный ресурс]. – Режим доступа: http://generaltea.ru/kak-pomenyat-kodirovku-vsex-tablic-v-mysql (дата обращения 18.05.2017) </a:t>
            </a:r>
          </a:p>
          <a:p>
            <a:r>
              <a:rPr lang="ru-RU" dirty="0" smtClean="0"/>
              <a:t>Запросы </a:t>
            </a:r>
            <a:r>
              <a:rPr lang="ru-RU" dirty="0" err="1" smtClean="0"/>
              <a:t>MySQL</a:t>
            </a:r>
            <a:r>
              <a:rPr lang="ru-RU" dirty="0" smtClean="0"/>
              <a:t> в </a:t>
            </a:r>
            <a:r>
              <a:rPr lang="ru-RU" dirty="0" err="1" smtClean="0"/>
              <a:t>Lazarus</a:t>
            </a:r>
            <a:r>
              <a:rPr lang="ru-RU" dirty="0" smtClean="0"/>
              <a:t> [Электронный ресурс]. – Режим доступа: http://www.programmersforum.ru/showthread.php?t=227174 (дата обращения 18.05.2017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Автомобильные </a:t>
            </a:r>
            <a:r>
              <a:rPr lang="ru-RU" dirty="0"/>
              <a:t>номера [Электронный ресурс]. – Режим доступа: https://ru.wikipedia.org/wiki/Автомобильные _номера (дата обращения 24.05.2017)</a:t>
            </a:r>
          </a:p>
          <a:p>
            <a:r>
              <a:rPr lang="ru-RU" smtClean="0"/>
              <a:t>Заводской </a:t>
            </a:r>
            <a:r>
              <a:rPr lang="ru-RU" dirty="0"/>
              <a:t>номер (</a:t>
            </a:r>
            <a:r>
              <a:rPr lang="en-US" dirty="0"/>
              <a:t>VIN</a:t>
            </a:r>
            <a:r>
              <a:rPr lang="ru-RU" dirty="0"/>
              <a:t>) [Электронный ресурс]. – Режим доступа: http://www.tks.ru/auto/9000000004 (дата обращения 24.05.2017) 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68</TotalTime>
  <Words>291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Презентация PowerPoint</vt:lpstr>
      <vt:lpstr>Справочник работника ГИБДД</vt:lpstr>
      <vt:lpstr>Спецификации</vt:lpstr>
      <vt:lpstr>Вид программы</vt:lpstr>
      <vt:lpstr>Выбор данных</vt:lpstr>
      <vt:lpstr>Ввод данных</vt:lpstr>
      <vt:lpstr>Сброс данных</vt:lpstr>
      <vt:lpstr>Заключение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Romanov Vladislav</dc:creator>
  <cp:lastModifiedBy>student</cp:lastModifiedBy>
  <cp:revision>10</cp:revision>
  <dcterms:created xsi:type="dcterms:W3CDTF">2017-05-23T23:46:05Z</dcterms:created>
  <dcterms:modified xsi:type="dcterms:W3CDTF">2017-05-24T13:07:32Z</dcterms:modified>
</cp:coreProperties>
</file>