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00-72F9-4629-8CDC-2F557F70E1BA}" type="datetimeFigureOut">
              <a:rPr lang="ru-RU" smtClean="0"/>
              <a:t>20.07.2018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DE7B-0776-4EE5-AB48-1B6D84653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34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00-72F9-4629-8CDC-2F557F70E1BA}" type="datetimeFigureOut">
              <a:rPr lang="ru-RU" smtClean="0"/>
              <a:t>20.07.2018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DE7B-0776-4EE5-AB48-1B6D84653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00-72F9-4629-8CDC-2F557F70E1BA}" type="datetimeFigureOut">
              <a:rPr lang="ru-RU" smtClean="0"/>
              <a:t>20.07.2018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DE7B-0776-4EE5-AB48-1B6D84653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63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00-72F9-4629-8CDC-2F557F70E1BA}" type="datetimeFigureOut">
              <a:rPr lang="ru-RU" smtClean="0"/>
              <a:t>20.07.2018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DE7B-0776-4EE5-AB48-1B6D84653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1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00-72F9-4629-8CDC-2F557F70E1BA}" type="datetimeFigureOut">
              <a:rPr lang="ru-RU" smtClean="0"/>
              <a:t>20.07.2018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DE7B-0776-4EE5-AB48-1B6D84653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00-72F9-4629-8CDC-2F557F70E1BA}" type="datetimeFigureOut">
              <a:rPr lang="ru-RU" smtClean="0"/>
              <a:t>20.07.2018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DE7B-0776-4EE5-AB48-1B6D84653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99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00-72F9-4629-8CDC-2F557F70E1BA}" type="datetimeFigureOut">
              <a:rPr lang="ru-RU" smtClean="0"/>
              <a:t>20.07.2018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DE7B-0776-4EE5-AB48-1B6D84653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40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00-72F9-4629-8CDC-2F557F70E1BA}" type="datetimeFigureOut">
              <a:rPr lang="ru-RU" smtClean="0"/>
              <a:t>20.07.2018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DE7B-0776-4EE5-AB48-1B6D84653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6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00-72F9-4629-8CDC-2F557F70E1BA}" type="datetimeFigureOut">
              <a:rPr lang="ru-RU" smtClean="0"/>
              <a:t>20.07.2018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DE7B-0776-4EE5-AB48-1B6D84653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14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00-72F9-4629-8CDC-2F557F70E1BA}" type="datetimeFigureOut">
              <a:rPr lang="ru-RU" smtClean="0"/>
              <a:t>20.07.2018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DE7B-0776-4EE5-AB48-1B6D84653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81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00-72F9-4629-8CDC-2F557F70E1BA}" type="datetimeFigureOut">
              <a:rPr lang="ru-RU" smtClean="0"/>
              <a:t>20.07.2018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DE7B-0776-4EE5-AB48-1B6D84653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2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23000-72F9-4629-8CDC-2F557F70E1BA}" type="datetimeFigureOut">
              <a:rPr lang="ru-RU" smtClean="0"/>
              <a:t>20.07.2018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7DE7B-0776-4EE5-AB48-1B6D84653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87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Flexbox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22692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flex-basis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определяет базовый размер дочернего элемента</a:t>
            </a:r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Значения: размер в </a:t>
            </a:r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ru-RU" dirty="0" smtClean="0"/>
              <a:t>или 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09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определяет порядок расположения элементов вдоль главной оси</a:t>
            </a:r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Значения: любое число от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32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33001"/>
            <a:ext cx="10515600" cy="384396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Гибкая система вертикального и горизонтального выравнивания дочерних элементов, а также изменения визуального порядка блоков на странице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423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justify-content</a:t>
            </a:r>
          </a:p>
          <a:p>
            <a:r>
              <a:rPr lang="en-US" dirty="0" smtClean="0"/>
              <a:t>align-items</a:t>
            </a:r>
          </a:p>
          <a:p>
            <a:r>
              <a:rPr lang="en-US" dirty="0" smtClean="0"/>
              <a:t>align-self</a:t>
            </a:r>
          </a:p>
          <a:p>
            <a:r>
              <a:rPr lang="en-US" dirty="0" smtClean="0"/>
              <a:t>flex-direction</a:t>
            </a:r>
          </a:p>
          <a:p>
            <a:r>
              <a:rPr lang="en-US" dirty="0" smtClean="0"/>
              <a:t>flex-grow</a:t>
            </a:r>
          </a:p>
          <a:p>
            <a:r>
              <a:rPr lang="en-US" dirty="0" smtClean="0"/>
              <a:t>flex-shrink</a:t>
            </a:r>
          </a:p>
          <a:p>
            <a:r>
              <a:rPr lang="en-US" dirty="0" smtClean="0"/>
              <a:t>flex-basis</a:t>
            </a:r>
          </a:p>
          <a:p>
            <a:r>
              <a:rPr lang="en-US" dirty="0" smtClean="0"/>
              <a:t>order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39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justify-content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определяет взаимное положение элементов вдоль главной оси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Значения:</a:t>
            </a:r>
          </a:p>
          <a:p>
            <a:r>
              <a:rPr lang="en-US" dirty="0" smtClean="0"/>
              <a:t>flex-start (default)</a:t>
            </a:r>
          </a:p>
          <a:p>
            <a:r>
              <a:rPr lang="en-US" dirty="0" smtClean="0"/>
              <a:t>flex-end</a:t>
            </a:r>
          </a:p>
          <a:p>
            <a:r>
              <a:rPr lang="en-US" dirty="0" smtClean="0"/>
              <a:t>center</a:t>
            </a:r>
          </a:p>
          <a:p>
            <a:r>
              <a:rPr lang="en-US" dirty="0" smtClean="0"/>
              <a:t>space-between</a:t>
            </a:r>
          </a:p>
          <a:p>
            <a:r>
              <a:rPr lang="en-US" dirty="0" smtClean="0"/>
              <a:t>space-around</a:t>
            </a:r>
          </a:p>
        </p:txBody>
      </p:sp>
    </p:spTree>
    <p:extLst>
      <p:ext uri="{BB962C8B-B14F-4D97-AF65-F5344CB8AC3E}">
        <p14:creationId xmlns:p14="http://schemas.microsoft.com/office/powerpoint/2010/main" val="23163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align-items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определяет взаимное положение дочерних элементов вдоль вспомогательной оси</a:t>
            </a:r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Значения:</a:t>
            </a:r>
          </a:p>
          <a:p>
            <a:r>
              <a:rPr lang="en-US" dirty="0" smtClean="0"/>
              <a:t>stretch (default)</a:t>
            </a:r>
          </a:p>
          <a:p>
            <a:r>
              <a:rPr lang="en-US" dirty="0" smtClean="0"/>
              <a:t>flex-start</a:t>
            </a:r>
          </a:p>
          <a:p>
            <a:r>
              <a:rPr lang="en-US" dirty="0" smtClean="0"/>
              <a:t>flex-end</a:t>
            </a:r>
          </a:p>
          <a:p>
            <a:r>
              <a:rPr lang="en-US" dirty="0" smtClean="0"/>
              <a:t>center</a:t>
            </a:r>
          </a:p>
          <a:p>
            <a:r>
              <a:rPr lang="en-US" dirty="0" smtClean="0"/>
              <a:t>baseline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00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align-center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определяет положение конкретного дочернего элемента относительно родительского блока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Значения аналогичны свойству </a:t>
            </a:r>
            <a:r>
              <a:rPr lang="en-US" dirty="0" smtClean="0"/>
              <a:t>align-items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81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flex-direction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определяет направление главной оси</a:t>
            </a:r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Значения:</a:t>
            </a:r>
          </a:p>
          <a:p>
            <a:r>
              <a:rPr lang="en-US" dirty="0" smtClean="0"/>
              <a:t>row (default)</a:t>
            </a:r>
          </a:p>
          <a:p>
            <a:r>
              <a:rPr lang="en-US" dirty="0" smtClean="0"/>
              <a:t>column</a:t>
            </a:r>
          </a:p>
          <a:p>
            <a:r>
              <a:rPr lang="en-US" dirty="0" smtClean="0"/>
              <a:t>row-reverse</a:t>
            </a:r>
          </a:p>
          <a:p>
            <a:r>
              <a:rPr lang="en-US" dirty="0" smtClean="0"/>
              <a:t>column-reverse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51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flex-grow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определяет размер дочернего элемента в сторону увеличения относительно соседних элементов</a:t>
            </a:r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Значения: любое число от 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25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flex-shrink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определяет размер дочернего элемента в сторону уменьшения относительно соседних элементов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Значения: любое число от 0 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6193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154</Words>
  <Application>Microsoft Office PowerPoint</Application>
  <PresentationFormat>Широкоэкранный</PresentationFormat>
  <Paragraphs>58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Flexbox</vt:lpstr>
      <vt:lpstr>Описание</vt:lpstr>
      <vt:lpstr>Основные свойства</vt:lpstr>
      <vt:lpstr>justify-content</vt:lpstr>
      <vt:lpstr>align-items</vt:lpstr>
      <vt:lpstr>align-center</vt:lpstr>
      <vt:lpstr>flex-direction</vt:lpstr>
      <vt:lpstr>flex-grow</vt:lpstr>
      <vt:lpstr>flex-shrink</vt:lpstr>
      <vt:lpstr>flex-basis</vt:lpstr>
      <vt:lpstr>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Yevgen Sereda</dc:creator>
  <cp:lastModifiedBy>Yevgen Sereda</cp:lastModifiedBy>
  <cp:revision>6</cp:revision>
  <dcterms:created xsi:type="dcterms:W3CDTF">2018-07-20T19:36:58Z</dcterms:created>
  <dcterms:modified xsi:type="dcterms:W3CDTF">2018-07-20T20:29:16Z</dcterms:modified>
</cp:coreProperties>
</file>