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9" r:id="rId7"/>
    <p:sldId id="258" r:id="rId8"/>
    <p:sldId id="260" r:id="rId9"/>
    <p:sldId id="326" r:id="rId10"/>
    <p:sldId id="261" r:id="rId11"/>
    <p:sldId id="327" r:id="rId12"/>
    <p:sldId id="263" r:id="rId13"/>
    <p:sldId id="309" r:id="rId14"/>
    <p:sldId id="308" r:id="rId15"/>
    <p:sldId id="264" r:id="rId16"/>
    <p:sldId id="298" r:id="rId17"/>
    <p:sldId id="299" r:id="rId18"/>
    <p:sldId id="300" r:id="rId19"/>
    <p:sldId id="301" r:id="rId20"/>
    <p:sldId id="266" r:id="rId21"/>
    <p:sldId id="302" r:id="rId22"/>
    <p:sldId id="328" r:id="rId23"/>
    <p:sldId id="311" r:id="rId24"/>
    <p:sldId id="312" r:id="rId25"/>
    <p:sldId id="313" r:id="rId26"/>
    <p:sldId id="329" r:id="rId27"/>
    <p:sldId id="330" r:id="rId28"/>
    <p:sldId id="331" r:id="rId29"/>
    <p:sldId id="332" r:id="rId30"/>
    <p:sldId id="314" r:id="rId31"/>
    <p:sldId id="315" r:id="rId32"/>
    <p:sldId id="316" r:id="rId33"/>
    <p:sldId id="317" r:id="rId34"/>
    <p:sldId id="265" r:id="rId35"/>
    <p:sldId id="303" r:id="rId36"/>
    <p:sldId id="333" r:id="rId37"/>
    <p:sldId id="319" r:id="rId38"/>
    <p:sldId id="320" r:id="rId39"/>
    <p:sldId id="334" r:id="rId40"/>
    <p:sldId id="335" r:id="rId41"/>
    <p:sldId id="336" r:id="rId42"/>
    <p:sldId id="289" r:id="rId43"/>
    <p:sldId id="267" r:id="rId44"/>
    <p:sldId id="288" r:id="rId45"/>
    <p:sldId id="290" r:id="rId46"/>
    <p:sldId id="291" r:id="rId47"/>
    <p:sldId id="292" r:id="rId48"/>
    <p:sldId id="337" r:id="rId49"/>
    <p:sldId id="293" r:id="rId50"/>
    <p:sldId id="294" r:id="rId51"/>
    <p:sldId id="295" r:id="rId52"/>
    <p:sldId id="296" r:id="rId53"/>
    <p:sldId id="338" r:id="rId54"/>
    <p:sldId id="339" r:id="rId55"/>
    <p:sldId id="340" r:id="rId56"/>
    <p:sldId id="342" r:id="rId57"/>
    <p:sldId id="341" r:id="rId58"/>
    <p:sldId id="343" r:id="rId59"/>
    <p:sldId id="344" r:id="rId60"/>
    <p:sldId id="345" r:id="rId61"/>
    <p:sldId id="346" r:id="rId62"/>
    <p:sldId id="268" r:id="rId63"/>
    <p:sldId id="304" r:id="rId64"/>
    <p:sldId id="269" r:id="rId65"/>
    <p:sldId id="276" r:id="rId66"/>
    <p:sldId id="277" r:id="rId67"/>
    <p:sldId id="278" r:id="rId68"/>
    <p:sldId id="279" r:id="rId69"/>
    <p:sldId id="280" r:id="rId70"/>
    <p:sldId id="281" r:id="rId71"/>
    <p:sldId id="282" r:id="rId72"/>
    <p:sldId id="283" r:id="rId73"/>
    <p:sldId id="284" r:id="rId74"/>
    <p:sldId id="285" r:id="rId75"/>
    <p:sldId id="286" r:id="rId76"/>
    <p:sldId id="287" r:id="rId77"/>
    <p:sldId id="270" r:id="rId78"/>
    <p:sldId id="305" r:id="rId79"/>
    <p:sldId id="271" r:id="rId80"/>
    <p:sldId id="306" r:id="rId81"/>
    <p:sldId id="272" r:id="rId82"/>
    <p:sldId id="307" r:id="rId83"/>
    <p:sldId id="325" r:id="rId84"/>
    <p:sldId id="350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93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2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0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680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9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8321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6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599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0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37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7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3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5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6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4392716-A19A-43AC-BAF4-C9314805685E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D682B71-2070-48DB-B383-97FCA32E3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3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3A3-0999-4099-BE55-F181F405E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1551708"/>
            <a:ext cx="9475788" cy="341747"/>
          </a:xfrm>
        </p:spPr>
        <p:txBody>
          <a:bodyPr>
            <a:normAutofit fontScale="90000"/>
          </a:bodyPr>
          <a:lstStyle/>
          <a:p>
            <a:r>
              <a:rPr lang="en-US" dirty="0"/>
              <a:t>Airport event scheduling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33BCA-6461-4B8A-8BCD-B0B8519C48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>
                <a:solidFill>
                  <a:schemeClr val="bg1"/>
                </a:solidFill>
              </a:rPr>
              <a:t>Students: 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	Slavu Vlad Constantin</a:t>
            </a:r>
          </a:p>
          <a:p>
            <a:pPr algn="l"/>
            <a:r>
              <a:rPr lang="en-US">
                <a:solidFill>
                  <a:schemeClr val="bg1"/>
                </a:solidFill>
              </a:rPr>
              <a:t>	Petruta George-Calin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8606D148-30CC-4A5C-8121-3F84B6597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7318">
            <a:off x="6867524" y="1698179"/>
            <a:ext cx="5689721" cy="31003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73C5C-009B-4D5B-ABA2-A73B4E6B9E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95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Theoretical fundamentals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924728" y="2281856"/>
            <a:ext cx="86203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a database using Spring Framework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a configuration to a database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on a database using JPA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DB69F5-11F1-4C1C-99E5-958EFAAABC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4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Theoretical fundamentals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956812" y="2144822"/>
            <a:ext cx="86203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models for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 added passwords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tokens with roles for accessing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EB1EB4-C0C3-41DC-989D-9476FC5A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6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5828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Chapter 3: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IT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Technology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9A23E-70D9-4491-83D2-9D99C1AF8C9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989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technologies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399540"/>
            <a:ext cx="77978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used technologies in our application: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(Java11)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A627C3-7CA9-4C96-8A24-D0B224F3EF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3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technologies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389106" y="860425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7152689-7655-4946-9ADD-29BAFCA29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037" y="275650"/>
            <a:ext cx="1731283" cy="14088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90663" y="2106919"/>
            <a:ext cx="86819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used: 11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and versatile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time support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970C9-16F8-4E08-84B1-5E0B21496C7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03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technologies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389106" y="860425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90663" y="2106919"/>
            <a:ext cx="86819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used: 2.6.0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Helpful in creating high performing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infrastructure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lot of useful annotations and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Powerful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DADE063B-611C-4675-8A96-6C69EF527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94" y="376162"/>
            <a:ext cx="2805111" cy="8310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2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IT technologies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389106" y="860425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 Idea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90663" y="2106919"/>
            <a:ext cx="86819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plugins for easier developing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IDE for Java applications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 interface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picture containing text, clipart, businesscard&#10;&#10;Description automatically generated">
            <a:extLst>
              <a:ext uri="{FF2B5EF4-FFF2-40B4-BE49-F238E27FC236}">
                <a16:creationId xmlns:a16="http://schemas.microsoft.com/office/drawing/2014/main" id="{E0985D14-1056-41C1-AEE1-DA32A89C2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771" y="275650"/>
            <a:ext cx="1642353" cy="1458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2A69B9-26D7-4FED-98A7-E62F2C725FC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0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5828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Chapter 4: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Functionalities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A0129-7FB0-4A6A-B3C1-9318F724A0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84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399540"/>
            <a:ext cx="77978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functionalities are: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airport events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airport events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airport events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 airport events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airport events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B16350-6083-4D7D-B4A1-2DD2EB01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62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399540"/>
            <a:ext cx="77978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main functionalities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staff members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staff event assignations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flights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booked flights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B16350-6083-4D7D-B4A1-2DD2EB017DC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1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4DA7-0CB3-4F36-976D-E292BF2B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370F-1BDF-43AD-B7EB-FAD4468A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 (first half):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1.  General Presentation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2. Theoretical Fundamentals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3. IT Technology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4. Functionalities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5. Actors and related access rights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6. Use case diagrams</a:t>
            </a:r>
          </a:p>
        </p:txBody>
      </p:sp>
      <p:pic>
        <p:nvPicPr>
          <p:cNvPr id="4" name="Picture 3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5A8D32BF-BFF7-4849-A9E2-F0601DDE3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5356D-9E3C-4C6A-8F14-2605B1CD156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58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a new airport event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accessible only to the ADMIN and Event manager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 new entry in the database containing information about an airport event</a:t>
            </a: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9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airport event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accessible only to the ADMIN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 an already existing airport event from the database and delete it</a:t>
            </a: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44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airport event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accessible only to the ADMIN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Selects an already existing airport event from the database and updates it with new data</a:t>
            </a: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653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staff member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accessible only to the ADMIN and Staff manager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 new entry in the database containing information about a staff member</a:t>
            </a: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86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staff event assignation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accessible only to the ADMIN, Staff manager and Event manager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 new entry in the database containing information about a staff event assignation</a:t>
            </a: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1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flight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accessible only to the Customer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 new entry in the database containing information about a ticket (a booked flight)</a:t>
            </a: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94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booked flights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accessible only to the Customer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list of booked flights for an actor</a:t>
            </a: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9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airport events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accessible to every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all the data about the airport events that is requested from the database</a:t>
            </a: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546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airport events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accessible to every 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 the data using filters such as: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date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date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location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location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then displays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03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up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accessible to every actor beside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 new account with a username and a password</a:t>
            </a: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7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C925-084D-4EB1-9D29-AEDEDC8F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FEE4F-BC0E-4FD5-8916-AC7ED2223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 (second half):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7. System Architecture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8. Design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9. Operation Mode and UI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10. Portability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11. Competing Software</a:t>
            </a:r>
          </a:p>
        </p:txBody>
      </p:sp>
      <p:pic>
        <p:nvPicPr>
          <p:cNvPr id="4" name="Picture 3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4CF8DC7B-8E3E-401F-9DBA-84BEA2983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7B0876-44D3-41AE-8C05-E6F79B140DD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607996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53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Functionalities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in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accessible to every actor beside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Enters the application using credentials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credentials and the user type, the user receives access to different features</a:t>
            </a: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55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8" y="1481136"/>
            <a:ext cx="83132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Chapter 5: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Actors &amp;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related access rights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3971A-5CBA-443F-A979-D68F003656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84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Actors &amp; related access rights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409268"/>
            <a:ext cx="886283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actors: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 manager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manager</a:t>
            </a:r>
          </a:p>
          <a:p>
            <a:pPr lvl="1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E0B47-E8D6-4979-AFF7-581774DA1B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47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Actors &amp; related access rights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409268"/>
            <a:ext cx="886283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developed </a:t>
            </a:r>
            <a: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role-based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user logs in, a new token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token keeps information about the user such as: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 (admin or customer)</a:t>
            </a:r>
          </a:p>
          <a:p>
            <a:pPr lvl="1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AE0B47-E8D6-4979-AFF7-581774DA1B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7507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Actors &amp; related access rights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actor of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access to every feature of the application: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modification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display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29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Actors &amp; related access rights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restricted access to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data modification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can: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data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 accounts (create, log in, log out)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flight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booked flights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48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Actors &amp; related access rights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actor with only “read”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restricted access to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data modification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guest can: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99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Actors &amp; related access rights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 manager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restricted access to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the staff part of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can: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data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 accounts (create, log in, log out)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staff members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staff event assignation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53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Actors &amp; related access rights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-418289" y="1091181"/>
            <a:ext cx="1209472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manager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ctr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BBC020-753A-4906-989C-4FA1CA8BC3C2}"/>
              </a:ext>
            </a:extLst>
          </p:cNvPr>
          <p:cNvSpPr txBox="1"/>
          <p:nvPr/>
        </p:nvSpPr>
        <p:spPr>
          <a:xfrm>
            <a:off x="651752" y="2479776"/>
            <a:ext cx="86819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restricted access to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Manages the events part of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can: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data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 accounts (create, log in, log out)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events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new staff event assignation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0A5407-C285-42AD-BC24-D78D12CA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83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5828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Chapter 6: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Use Case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Diagrams 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CF41F-406E-4A88-994D-7C2A42BCF1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1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5828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Chapter 1: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General 			 	Presentation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A3CA0-923B-43C5-94BE-92610591B7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48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9083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Use Case Diagrams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	for admin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A6FA39-2D57-4AAE-832D-9197E46B24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46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0"/>
            <a:ext cx="111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admin logs in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F035D67-1853-492A-85BC-AD33A89CC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7" y="1632251"/>
            <a:ext cx="7104319" cy="407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75C786-A918-4A17-B25B-7FC457C9B3C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0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0"/>
            <a:ext cx="111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admin logs out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7AE252B-C3C2-43C7-862A-E6C4CA9D0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8" y="1446514"/>
            <a:ext cx="8626395" cy="42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B66CD-0897-4629-B142-48C55648459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11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-5193"/>
            <a:ext cx="111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admin modify events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86A4ED37-F6D8-43C5-A6A7-A3451E4A2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01" y="1432678"/>
            <a:ext cx="8688538" cy="468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D60F0-3160-48CF-84CD-E63D6E2F87F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982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-5193"/>
            <a:ext cx="111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admin lists and filters events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398AA96-7BD6-472A-B6AF-FB068BFCD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7" y="1423135"/>
            <a:ext cx="8793041" cy="4560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0C7087-028D-416A-A59B-CA6F64A523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3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-5193"/>
            <a:ext cx="12077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Create staff members and event assignation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C7087-028D-416A-A59B-CA6F64A5233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8C06FE22-2D13-4406-AD61-B2133F32FF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48" y="1749133"/>
            <a:ext cx="6053504" cy="459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72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9083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Use Case Diagrams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	for customer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73B49-062D-4F47-B355-5168FFC262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345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0"/>
            <a:ext cx="111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customer logs in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13A1D47-A2E3-4464-A11B-D633D27AF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8" y="1461292"/>
            <a:ext cx="8379824" cy="465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70642-8447-43E3-B102-B9E439BA9D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570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0"/>
            <a:ext cx="111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customer logs out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521BA1-9263-4036-AF5B-99BE087A4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8" y="1370196"/>
            <a:ext cx="8807708" cy="4744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51AAE-5675-4A4F-92A2-A0F260EBD16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87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0"/>
            <a:ext cx="111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customer lists and filters events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3241BCA-5B6E-4D44-921A-664C7337A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7" y="1200328"/>
            <a:ext cx="8677167" cy="4914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CAB3F8-3C54-499A-9385-6930FA7E1DB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5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EBA95-E103-44C6-B5DE-CAD2AD308F88}"/>
              </a:ext>
            </a:extLst>
          </p:cNvPr>
          <p:cNvSpPr txBox="1"/>
          <p:nvPr/>
        </p:nvSpPr>
        <p:spPr>
          <a:xfrm>
            <a:off x="212436" y="249382"/>
            <a:ext cx="442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General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1CC75-7FA1-4248-960E-37050543428B}"/>
              </a:ext>
            </a:extLst>
          </p:cNvPr>
          <p:cNvSpPr txBox="1"/>
          <p:nvPr/>
        </p:nvSpPr>
        <p:spPr>
          <a:xfrm>
            <a:off x="896508" y="1487053"/>
            <a:ext cx="832138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for scheduling events for an airport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allows some operations: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new events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Deleting existing events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existing events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Listing events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 events</a:t>
            </a: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CCFCF9F5-72CB-4EAF-8603-AB1BD2561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3409D-DB03-44F3-AED6-B0198DA62F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516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0"/>
            <a:ext cx="111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Book flight and see booked flights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AB3F8-3C54-499A-9385-6930FA7E1DB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1951BD3C-981A-4FA9-8DC5-89ADD1DE05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97" y="1464342"/>
            <a:ext cx="6213730" cy="49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2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9083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Use Case Diagrams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	for Guest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73B49-062D-4F47-B355-5168FFC262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0"/>
            <a:ext cx="111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List and filter events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70642-8447-43E3-B102-B9E439BA9D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  <p:pic>
        <p:nvPicPr>
          <p:cNvPr id="7" name="Picture 6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id="{81DE22BE-CF11-4610-95EE-BEE317785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1" y="1328303"/>
            <a:ext cx="7009404" cy="479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26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90832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Use Case Diagrams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	for Staff manager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73B49-062D-4F47-B355-5168FFC262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4239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0"/>
            <a:ext cx="111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List and filter events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70642-8447-43E3-B102-B9E439BA9D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  <p:pic>
        <p:nvPicPr>
          <p:cNvPr id="8" name="Picture 7" descr="A picture containing text, businesscard, screenshot&#10;&#10;Description automatically generated">
            <a:extLst>
              <a:ext uri="{FF2B5EF4-FFF2-40B4-BE49-F238E27FC236}">
                <a16:creationId xmlns:a16="http://schemas.microsoft.com/office/drawing/2014/main" id="{A3317FB2-EFC2-493C-91D3-6CB332659C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7" y="1414111"/>
            <a:ext cx="6719309" cy="448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38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0"/>
            <a:ext cx="11130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Create staff member and staff event assignation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70642-8447-43E3-B102-B9E439BA9D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82F681-B2C6-4769-BAE5-0F322326C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7" y="1754325"/>
            <a:ext cx="6189920" cy="453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125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90832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Use Case Diagrams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	for Event manager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73B49-062D-4F47-B355-5168FFC262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42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0"/>
            <a:ext cx="11130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List and filter events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70642-8447-43E3-B102-B9E439BA9D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99504-7CA1-4335-9459-42EAFC46C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28" y="1416209"/>
            <a:ext cx="8248322" cy="481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609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4628" y="0"/>
            <a:ext cx="11130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3600" dirty="0">
                <a:solidFill>
                  <a:schemeClr val="tx1">
                    <a:lumMod val="95000"/>
                  </a:schemeClr>
                </a:solidFill>
              </a:rPr>
              <a:t>Use case: Create staff member and staff event assignation</a:t>
            </a:r>
            <a:endParaRPr lang="en-US" sz="54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70642-8447-43E3-B102-B9E439BA9D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4128A2-0645-4EC8-8CF4-87F807BB8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27" y="1754326"/>
            <a:ext cx="8947193" cy="475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87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5828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Chapter 7: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System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Architecture 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803BB-E250-4104-869F-C2E95FC50B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3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EBA95-E103-44C6-B5DE-CAD2AD308F88}"/>
              </a:ext>
            </a:extLst>
          </p:cNvPr>
          <p:cNvSpPr txBox="1"/>
          <p:nvPr/>
        </p:nvSpPr>
        <p:spPr>
          <a:xfrm>
            <a:off x="212436" y="249382"/>
            <a:ext cx="4429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General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1CC75-7FA1-4248-960E-37050543428B}"/>
              </a:ext>
            </a:extLst>
          </p:cNvPr>
          <p:cNvSpPr txBox="1"/>
          <p:nvPr/>
        </p:nvSpPr>
        <p:spPr>
          <a:xfrm>
            <a:off x="896508" y="1487053"/>
            <a:ext cx="83213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operations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staff members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staff event assignation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 flights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booked flights</a:t>
            </a: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CCFCF9F5-72CB-4EAF-8603-AB1BD2561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23409D-DB03-44F3-AED6-B0198DA62F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609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System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399540"/>
            <a:ext cx="77978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system architecture: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Define: 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solution based on: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</a:p>
          <a:p>
            <a:pPr marL="1828800" lvl="3" indent="-457200"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F971DD-ADB0-4904-A53D-38B3218F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87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5828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Chapter 8: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Design 	 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C8429D-2947-4FF4-9A90-6E9A156E75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367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2295" y="144379"/>
            <a:ext cx="126090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System Architecture Diagram 	 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C862426F-1AC3-41C9-8F57-959102DCE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1" y="1425742"/>
            <a:ext cx="8855067" cy="44208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5EB623-F076-4BE7-A055-1C7B20A5F47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17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2295" y="144379"/>
            <a:ext cx="12609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Class Diagram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528ACD26-65FF-4F66-9E78-E4D5DADC8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1021542"/>
            <a:ext cx="7633821" cy="55396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72542A-8409-4E10-8DE7-B8503DD958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331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2295" y="144379"/>
            <a:ext cx="1260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Object Diagram		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0655F3FA-BF98-4B4B-BC76-EB73F9F40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1067708"/>
            <a:ext cx="8999634" cy="5653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6535D4-0094-4FE3-A69D-96501EA7249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015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2295" y="144379"/>
            <a:ext cx="1260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Flow-chart Diagrams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A5194F2-5A28-4230-AC74-B234DF53D1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1067708"/>
            <a:ext cx="7729378" cy="5333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061773-5A90-48E1-991D-89FA1F2E2B4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854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2295" y="144379"/>
            <a:ext cx="1260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Flow-chart Diagrams (cont’d)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9EC82-9141-4C61-9E05-794873D2F2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CEA4535-4606-4F9D-95AB-F3B102680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7710"/>
            <a:ext cx="8404699" cy="49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850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2295" y="144379"/>
            <a:ext cx="126090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Sequence 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Diagrams </a:t>
            </a:r>
          </a:p>
        </p:txBody>
      </p:sp>
      <p:pic>
        <p:nvPicPr>
          <p:cNvPr id="5" name="Picture 4" descr="Calendar&#10;&#10;Description automatically generated">
            <a:extLst>
              <a:ext uri="{FF2B5EF4-FFF2-40B4-BE49-F238E27FC236}">
                <a16:creationId xmlns:a16="http://schemas.microsoft.com/office/drawing/2014/main" id="{DE31B65A-47AD-4C77-8831-C1DEBBBE77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047" y="0"/>
            <a:ext cx="6382427" cy="6713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8919A-EC7A-4857-A873-566EA8AA826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19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2295" y="144379"/>
            <a:ext cx="1260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Activity Diagrams</a:t>
            </a:r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821EE943-C57C-4354-B09D-1A78BB300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1067709"/>
            <a:ext cx="6208294" cy="5463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D2D0E-A60A-45AE-9CAA-E407B6A162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9290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2295" y="144379"/>
            <a:ext cx="1260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State Transition Diagrams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A50D2-D6C7-4B6F-8051-10F3CD1E461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B8746E2-5CC5-470E-9C88-33790EF57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1154247"/>
            <a:ext cx="8243765" cy="54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14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General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399540"/>
            <a:ext cx="77978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allows five actors: 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Guest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 manager</a:t>
            </a: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3CF2D1-5E3B-4148-BF82-AD16D08E96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044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2295" y="144379"/>
            <a:ext cx="1260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Communication Diagram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5B24ABA-A4C4-49B2-B0EC-68796D7D5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5" y="1067708"/>
            <a:ext cx="9083818" cy="52499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9B0BA7-64F2-4B2F-B728-42C2F20DE63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370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2295" y="144379"/>
            <a:ext cx="1260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Package Diagram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6F7279EB-27D4-478E-B4A0-EA2803401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8" y="1326255"/>
            <a:ext cx="5815992" cy="49561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9805B-DEBA-49E7-99BB-6CBE19DFE46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43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2295" y="144379"/>
            <a:ext cx="1260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Deployment Diagram 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FDF58F84-E178-4213-8C5E-B0F60802C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" y="1297873"/>
            <a:ext cx="8366687" cy="5415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650513-3998-47EA-81C4-6237A21C100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01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12295" y="144379"/>
            <a:ext cx="1260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Data-base Diagram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6717D0-9415-47F8-B46F-CF1264222B5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5A042FC1-03CD-4683-BB6A-E08986778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4" y="1167488"/>
            <a:ext cx="8041105" cy="52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207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8" y="1481136"/>
            <a:ext cx="8970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Chapter 9: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Operation mode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AF210-03FD-470B-92CB-F73C1EAC59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Operation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399540"/>
            <a:ext cx="77978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application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the user to access data from a database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the user to connect to an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the user to access different features using buttons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6BDC4F-8807-44FE-A254-FA7C08C03A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854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5828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Chapter 10: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Portability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8DCCB8-860E-4748-9221-BC9C651B28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98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Portability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399540"/>
            <a:ext cx="868449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web application, it can be used from every device that allows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on: 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Mobile-based systems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Computer-based systems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4BCDA-37BF-46B4-B818-668B4A1EA56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621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58281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Chapter 11: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Competing 	Software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75486-4CCA-4733-BDB3-F9A125B4085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279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Competing software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399540"/>
            <a:ext cx="77978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application is the solution for any airport facing the following problems: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related problems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having a clear overview of the status of the airport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Impossibility of planning events in a safe and fast way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24CC6-8077-4649-898E-07C3E1E9EF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General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399540"/>
            <a:ext cx="77978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actors can only access the features allowed to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users can sign in, log in and log out to access the application’s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3CF2D1-5E3B-4148-BF82-AD16D08E961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05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Competing software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399540"/>
            <a:ext cx="779780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fast and reliable software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 to the internal service of an airport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use, 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Error-handling using validators for entered data</a:t>
            </a:r>
          </a:p>
          <a:p>
            <a:pPr lvl="1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24CC6-8077-4649-898E-07C3E1E9EF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850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0AC60-1060-48B9-B186-2AA2216D6702}"/>
              </a:ext>
            </a:extLst>
          </p:cNvPr>
          <p:cNvSpPr txBox="1"/>
          <p:nvPr/>
        </p:nvSpPr>
        <p:spPr>
          <a:xfrm>
            <a:off x="228600" y="275650"/>
            <a:ext cx="7243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Competing software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F7678-AD50-45F2-9ABA-282E9346A2BD}"/>
              </a:ext>
            </a:extLst>
          </p:cNvPr>
          <p:cNvSpPr txBox="1"/>
          <p:nvPr/>
        </p:nvSpPr>
        <p:spPr>
          <a:xfrm>
            <a:off x="1069107" y="1399540"/>
            <a:ext cx="77978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0D8E58C6-FA30-4E25-A3D6-682D58D05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F24CC6-8077-4649-898E-07C3E1E9EF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A9B4D3-6627-483F-AB83-B82BCDF30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63" y="2093902"/>
            <a:ext cx="3237342" cy="224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050AB-2713-460D-AA6E-724BE900D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449" y="2224682"/>
            <a:ext cx="6087325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0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weapon, knife&#10;&#10;Description automatically generated">
            <a:extLst>
              <a:ext uri="{FF2B5EF4-FFF2-40B4-BE49-F238E27FC236}">
                <a16:creationId xmlns:a16="http://schemas.microsoft.com/office/drawing/2014/main" id="{160ECC70-6A18-425D-9D0C-66A4BC3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70998">
            <a:off x="9309240" y="3976915"/>
            <a:ext cx="2842720" cy="1549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02F824-2438-4305-816F-4B2E97CFB1A3}"/>
              </a:ext>
            </a:extLst>
          </p:cNvPr>
          <p:cNvSpPr txBox="1"/>
          <p:nvPr/>
        </p:nvSpPr>
        <p:spPr>
          <a:xfrm>
            <a:off x="1071419" y="1481136"/>
            <a:ext cx="58281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Chapter 2: </a:t>
            </a:r>
          </a:p>
          <a:p>
            <a:pPr algn="just"/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Theoretical 	Fundamentals 			 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</a:t>
            </a:r>
          </a:p>
          <a:p>
            <a:r>
              <a:rPr lang="en-US" sz="5400" dirty="0">
                <a:solidFill>
                  <a:schemeClr val="tx1">
                    <a:lumMod val="95000"/>
                  </a:schemeClr>
                </a:solidFill>
              </a:rPr>
              <a:t>		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3D906E3-AA46-4DDE-8ACC-026E018A9A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32" y="5598268"/>
            <a:ext cx="11887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296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F407F36CC2B0478103992C92F78A3D" ma:contentTypeVersion="4" ma:contentTypeDescription="Create a new document." ma:contentTypeScope="" ma:versionID="0c61f782c95e50b01f49cde581a7b995">
  <xsd:schema xmlns:xsd="http://www.w3.org/2001/XMLSchema" xmlns:xs="http://www.w3.org/2001/XMLSchema" xmlns:p="http://schemas.microsoft.com/office/2006/metadata/properties" xmlns:ns2="2ae69f1b-35eb-407f-ae0a-499452a30b1e" targetNamespace="http://schemas.microsoft.com/office/2006/metadata/properties" ma:root="true" ma:fieldsID="8b974e9f323087551186b37279c2c775" ns2:_="">
    <xsd:import namespace="2ae69f1b-35eb-407f-ae0a-499452a30b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e69f1b-35eb-407f-ae0a-499452a30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368E65B-3FFF-4655-82B1-492F0F311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e69f1b-35eb-407f-ae0a-499452a30b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016FE0-2DA6-46B6-B12D-29757277D4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B2525B-4B30-4F65-954E-2CA62AA6D40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367</TotalTime>
  <Words>1388</Words>
  <Application>Microsoft Office PowerPoint</Application>
  <PresentationFormat>Widescreen</PresentationFormat>
  <Paragraphs>424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Century Gothic</vt:lpstr>
      <vt:lpstr>Times New Roman</vt:lpstr>
      <vt:lpstr>Wingdings</vt:lpstr>
      <vt:lpstr>Wingdings 3</vt:lpstr>
      <vt:lpstr>Slice</vt:lpstr>
      <vt:lpstr>Airport event scheduling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event scheduling application</dc:title>
  <dc:creator>George Calin Petruta</dc:creator>
  <cp:lastModifiedBy>vlad slavu</cp:lastModifiedBy>
  <cp:revision>64</cp:revision>
  <dcterms:created xsi:type="dcterms:W3CDTF">2021-11-19T10:50:01Z</dcterms:created>
  <dcterms:modified xsi:type="dcterms:W3CDTF">2022-02-03T18:59:03Z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0x010100E7F407F36CC2B0478103992C92F78A3D</vt:lpwstr>
  </property>
</Properties>
</file>