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Raleway Heavy" charset="1" panose="020B0003030101060003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Montserrat Light" charset="1" panose="00000400000000000000"/>
      <p:regular r:id="rId13"/>
    </p:embeddedFont>
    <p:embeddedFont>
      <p:font typeface="Montserrat Light Bold" charset="1" panose="00000800000000000000"/>
      <p:regular r:id="rId14"/>
    </p:embeddedFont>
    <p:embeddedFont>
      <p:font typeface="Montserrat Light Italics" charset="1" panose="00000400000000000000"/>
      <p:regular r:id="rId15"/>
    </p:embeddedFont>
    <p:embeddedFont>
      <p:font typeface="Montserrat Light Bold Italics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194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47278" y="4222668"/>
            <a:ext cx="10058086" cy="3635536"/>
            <a:chOff x="0" y="0"/>
            <a:chExt cx="13410782" cy="484738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3350"/>
              <a:ext cx="13410782" cy="3514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0080"/>
                </a:lnSpc>
              </a:pPr>
              <a:r>
                <a:rPr lang="en-US" sz="9600">
                  <a:solidFill>
                    <a:srgbClr val="FBFBF5"/>
                  </a:solidFill>
                  <a:latin typeface="Raleway Heavy"/>
                </a:rPr>
                <a:t>MIDTERM REPORT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2782806" y="3753912"/>
              <a:ext cx="10627976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</a:p>
            <a:p>
              <a:pPr algn="r">
                <a:lnSpc>
                  <a:spcPts val="3359"/>
                </a:lnSpc>
              </a:pPr>
              <a:r>
                <a:rPr lang="en-US" sz="2400" spc="141">
                  <a:solidFill>
                    <a:srgbClr val="CD0046"/>
                  </a:solidFill>
                  <a:latin typeface="Raleway Heavy"/>
                </a:rPr>
                <a:t>github.com/vladsurdea/Python2020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-2700000">
            <a:off x="-5009123" y="-1132765"/>
            <a:ext cx="18941090" cy="9330141"/>
          </a:xfrm>
          <a:prstGeom prst="rect">
            <a:avLst/>
          </a:prstGeom>
          <a:solidFill>
            <a:srgbClr val="CD0046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673211" y="2094707"/>
            <a:ext cx="7243596" cy="2275799"/>
            <a:chOff x="0" y="0"/>
            <a:chExt cx="9658128" cy="303439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85725"/>
              <a:ext cx="9658128" cy="25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3600" spc="179">
                  <a:solidFill>
                    <a:srgbClr val="FBFBF5"/>
                  </a:solidFill>
                  <a:latin typeface="Raleway Bold"/>
                </a:rPr>
                <a:t>GRAD</a:t>
              </a:r>
              <a:r>
                <a:rPr lang="en-US" sz="3600" spc="179">
                  <a:solidFill>
                    <a:srgbClr val="FBFBF5"/>
                  </a:solidFill>
                  <a:latin typeface="Raleway Bold"/>
                </a:rPr>
                <a:t>-E1326: PYTHON PROGRAMMING FOR DATA SCIENTISTS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2870466"/>
              <a:ext cx="9646240" cy="163933"/>
            </a:xfrm>
            <a:prstGeom prst="rect">
              <a:avLst/>
            </a:prstGeom>
            <a:solidFill>
              <a:srgbClr val="FBFBF5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5282272" y="-1468422"/>
            <a:ext cx="15991076" cy="8186869"/>
          </a:xfrm>
          <a:prstGeom prst="rect">
            <a:avLst/>
          </a:prstGeom>
          <a:solidFill>
            <a:srgbClr val="01949A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89888" y="9456189"/>
            <a:ext cx="18794522" cy="1026515"/>
            <a:chOff x="0" y="0"/>
            <a:chExt cx="25059362" cy="1368686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50083" y="391514"/>
              <a:ext cx="23256869" cy="352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FBFBF5"/>
                  </a:solidFill>
                  <a:latin typeface="Raleway"/>
                </a:rPr>
                <a:t>TBC • 2020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16177" y="4584559"/>
            <a:ext cx="9143123" cy="3856776"/>
            <a:chOff x="0" y="0"/>
            <a:chExt cx="12190831" cy="514236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65152"/>
              <a:ext cx="12190831" cy="4277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800622" indent="-400311" lvl="1">
                <a:lnSpc>
                  <a:spcPts val="5191"/>
                </a:lnSpc>
                <a:buFont typeface="Arial"/>
                <a:buChar char="•"/>
              </a:pPr>
              <a:r>
                <a:rPr lang="en-US" sz="3708">
                  <a:solidFill>
                    <a:srgbClr val="CD0046"/>
                  </a:solidFill>
                  <a:latin typeface="Raleway Heavy"/>
                </a:rPr>
                <a:t>Falling Skies demo</a:t>
              </a:r>
            </a:p>
            <a:p>
              <a:pPr algn="r" marL="800622" indent="-400311" lvl="1">
                <a:lnSpc>
                  <a:spcPts val="5191"/>
                </a:lnSpc>
                <a:buFont typeface="Arial"/>
                <a:buChar char="•"/>
              </a:pPr>
              <a:r>
                <a:rPr lang="en-US" sz="3708">
                  <a:solidFill>
                    <a:srgbClr val="CD0046"/>
                  </a:solidFill>
                  <a:latin typeface="Raleway Heavy"/>
                </a:rPr>
                <a:t>Trivia demo</a:t>
              </a:r>
            </a:p>
            <a:p>
              <a:pPr algn="r" marL="800622" indent="-400311" lvl="1">
                <a:lnSpc>
                  <a:spcPts val="5191"/>
                </a:lnSpc>
                <a:buFont typeface="Arial"/>
                <a:buChar char="•"/>
              </a:pPr>
              <a:r>
                <a:rPr lang="en-US" sz="3708">
                  <a:solidFill>
                    <a:srgbClr val="CD0046"/>
                  </a:solidFill>
                  <a:latin typeface="Raleway Heavy"/>
                </a:rPr>
                <a:t>Text-based adventure demo</a:t>
              </a:r>
            </a:p>
            <a:p>
              <a:pPr algn="r" marL="800622" indent="-400311" lvl="1">
                <a:lnSpc>
                  <a:spcPts val="5191"/>
                </a:lnSpc>
                <a:buFont typeface="Arial"/>
                <a:buChar char="•"/>
              </a:pPr>
              <a:r>
                <a:rPr lang="en-US" sz="3708">
                  <a:solidFill>
                    <a:srgbClr val="CD0046"/>
                  </a:solidFill>
                  <a:latin typeface="Raleway Heavy"/>
                </a:rPr>
                <a:t>Overall narrative structure</a:t>
              </a:r>
            </a:p>
            <a:p>
              <a:pPr algn="r" marL="800622" indent="-400311" lvl="1">
                <a:lnSpc>
                  <a:spcPts val="5191"/>
                </a:lnSpc>
                <a:buFont typeface="Arial"/>
                <a:buChar char="•"/>
              </a:pPr>
              <a:r>
                <a:rPr lang="en-US" sz="3708">
                  <a:solidFill>
                    <a:srgbClr val="CD0046"/>
                  </a:solidFill>
                  <a:latin typeface="Raleway Heavy"/>
                </a:rPr>
                <a:t>GANNT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10251689" y="0"/>
              <a:ext cx="1939143" cy="310324"/>
            </a:xfrm>
            <a:prstGeom prst="rect">
              <a:avLst/>
            </a:prstGeom>
            <a:solidFill>
              <a:srgbClr val="01949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425488" y="3012556"/>
            <a:ext cx="8833812" cy="2130944"/>
            <a:chOff x="0" y="0"/>
            <a:chExt cx="11778416" cy="284125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0"/>
              <a:ext cx="11778416" cy="1848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0464"/>
                </a:lnSpc>
              </a:pPr>
              <a:r>
                <a:rPr lang="en-US" sz="9600" spc="211">
                  <a:solidFill>
                    <a:srgbClr val="01949A"/>
                  </a:solidFill>
                  <a:latin typeface="Raleway Heavy Bold"/>
                </a:rPr>
                <a:t>CONTENTS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217636"/>
              <a:ext cx="11778416" cy="6236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48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5282272" y="-1468422"/>
            <a:ext cx="15991076" cy="8186869"/>
          </a:xfrm>
          <a:prstGeom prst="rect">
            <a:avLst/>
          </a:prstGeom>
          <a:solidFill>
            <a:srgbClr val="01949A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89888" y="9456189"/>
            <a:ext cx="18794522" cy="1026515"/>
            <a:chOff x="0" y="0"/>
            <a:chExt cx="25059362" cy="1368686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50083" y="391514"/>
              <a:ext cx="23256869" cy="352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FBFBF5"/>
                  </a:solidFill>
                  <a:latin typeface="Raleway"/>
                </a:rPr>
                <a:t>TBC • 2020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3905" y="2073185"/>
            <a:ext cx="4198722" cy="307031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465514" y="778309"/>
            <a:ext cx="7398908" cy="1846703"/>
            <a:chOff x="0" y="0"/>
            <a:chExt cx="9865211" cy="246227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57150"/>
              <a:ext cx="9865211" cy="1397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848"/>
                </a:lnSpc>
              </a:pPr>
              <a:r>
                <a:rPr lang="en-US" sz="7200" spc="158">
                  <a:solidFill>
                    <a:srgbClr val="01949A"/>
                  </a:solidFill>
                  <a:latin typeface="Raleway Heavy Bold"/>
                </a:rPr>
                <a:t>FALLING SKIES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66616"/>
              <a:ext cx="9865211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10"/>
                </a:lnSpc>
              </a:pPr>
              <a:r>
                <a:rPr lang="en-US" sz="4200">
                  <a:solidFill>
                    <a:srgbClr val="CD0046"/>
                  </a:solidFill>
                  <a:latin typeface="Raleway Heavy Bold"/>
                </a:rPr>
                <a:t>DEMO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116177" y="4584559"/>
            <a:ext cx="9143123" cy="3856776"/>
            <a:chOff x="0" y="0"/>
            <a:chExt cx="12190831" cy="514236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84202"/>
              <a:ext cx="12190831" cy="4258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91"/>
                </a:lnSpc>
              </a:pPr>
              <a:r>
                <a:rPr lang="en-US" sz="3708">
                  <a:solidFill>
                    <a:srgbClr val="CD0046"/>
                  </a:solidFill>
                  <a:latin typeface="Montserrat Light"/>
                </a:rPr>
                <a:t>We developed a functional demo that implements the necessary code. </a:t>
              </a:r>
            </a:p>
            <a:p>
              <a:pPr>
                <a:lnSpc>
                  <a:spcPts val="5191"/>
                </a:lnSpc>
              </a:pPr>
            </a:p>
            <a:p>
              <a:pPr>
                <a:lnSpc>
                  <a:spcPts val="5191"/>
                </a:lnSpc>
              </a:pPr>
              <a:r>
                <a:rPr lang="en-US" sz="3708">
                  <a:solidFill>
                    <a:srgbClr val="CD0046"/>
                  </a:solidFill>
                  <a:latin typeface="Montserrat Light"/>
                </a:rPr>
                <a:t>We still have to update the graphics and to add new levels.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10251689" y="0"/>
              <a:ext cx="1939143" cy="310324"/>
            </a:xfrm>
            <a:prstGeom prst="rect">
              <a:avLst/>
            </a:prstGeom>
            <a:solidFill>
              <a:srgbClr val="01949A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700000">
            <a:off x="7179496" y="-2108198"/>
            <a:ext cx="16230600" cy="8962186"/>
          </a:xfrm>
          <a:prstGeom prst="rect">
            <a:avLst/>
          </a:prstGeom>
          <a:solidFill>
            <a:srgbClr val="01949A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470399" y="5437405"/>
            <a:ext cx="5917402" cy="4018783"/>
            <a:chOff x="0" y="0"/>
            <a:chExt cx="7889869" cy="535837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7889869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55656"/>
              <a:ext cx="7889869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651249"/>
              <a:ext cx="7889869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38824"/>
              <a:ext cx="7889869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105523"/>
              <a:ext cx="7889869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823708"/>
              <a:ext cx="7889869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89888" y="9456189"/>
            <a:ext cx="18794522" cy="1026515"/>
            <a:chOff x="0" y="0"/>
            <a:chExt cx="25059362" cy="1368686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950083" y="391514"/>
              <a:ext cx="23256869" cy="352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FBFBF5"/>
                  </a:solidFill>
                  <a:latin typeface="Raleway"/>
                </a:rPr>
                <a:t>TBC • 2020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908257" y="2129664"/>
            <a:ext cx="5108482" cy="3307742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-2498913" y="529668"/>
            <a:ext cx="7585245" cy="1803465"/>
            <a:chOff x="0" y="0"/>
            <a:chExt cx="10113660" cy="240462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57150"/>
              <a:ext cx="10113660" cy="1397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846"/>
                </a:lnSpc>
              </a:pPr>
              <a:r>
                <a:rPr lang="en-US" sz="7198" spc="158">
                  <a:solidFill>
                    <a:srgbClr val="01949A"/>
                  </a:solidFill>
                  <a:latin typeface="Raleway Heavy Bold"/>
                </a:rPr>
                <a:t>TRIVIA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608965"/>
              <a:ext cx="10113660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09"/>
                </a:lnSpc>
              </a:pPr>
              <a:r>
                <a:rPr lang="en-US" sz="4199">
                  <a:solidFill>
                    <a:srgbClr val="CD0046"/>
                  </a:solidFill>
                  <a:latin typeface="Raleway Heavy Bold"/>
                </a:rPr>
                <a:t>DEMO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14771" y="3940048"/>
            <a:ext cx="9143123" cy="3856776"/>
            <a:chOff x="0" y="0"/>
            <a:chExt cx="12190831" cy="514236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884202"/>
              <a:ext cx="12190831" cy="4258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91"/>
                </a:lnSpc>
              </a:pPr>
              <a:r>
                <a:rPr lang="en-US" sz="3708">
                  <a:solidFill>
                    <a:srgbClr val="CD0046"/>
                  </a:solidFill>
                  <a:latin typeface="Montserrat Light"/>
                </a:rPr>
                <a:t>We developed a functional demo that implements the necessary code. </a:t>
              </a:r>
            </a:p>
            <a:p>
              <a:pPr>
                <a:lnSpc>
                  <a:spcPts val="5191"/>
                </a:lnSpc>
              </a:pPr>
            </a:p>
            <a:p>
              <a:pPr>
                <a:lnSpc>
                  <a:spcPts val="5191"/>
                </a:lnSpc>
              </a:pPr>
              <a:r>
                <a:rPr lang="en-US" sz="3708">
                  <a:solidFill>
                    <a:srgbClr val="CD0046"/>
                  </a:solidFill>
                  <a:latin typeface="Montserrat Light"/>
                </a:rPr>
                <a:t>We still have to update the graphics and to add new levels.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10251689" y="0"/>
              <a:ext cx="1939143" cy="310324"/>
            </a:xfrm>
            <a:prstGeom prst="rect">
              <a:avLst/>
            </a:prstGeom>
            <a:solidFill>
              <a:srgbClr val="01949A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700000">
            <a:off x="7380947" y="-2024755"/>
            <a:ext cx="16230600" cy="8392397"/>
          </a:xfrm>
          <a:prstGeom prst="rect">
            <a:avLst/>
          </a:prstGeom>
          <a:solidFill>
            <a:srgbClr val="01949A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89888" y="9456189"/>
            <a:ext cx="18794522" cy="1026515"/>
            <a:chOff x="0" y="0"/>
            <a:chExt cx="25059362" cy="1368686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50083" y="391514"/>
              <a:ext cx="23256869" cy="352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FBFBF5"/>
                  </a:solidFill>
                  <a:latin typeface="Raleway"/>
                </a:rPr>
                <a:t>TBC • 2020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49738" y="661802"/>
            <a:ext cx="8308245" cy="2867145"/>
            <a:chOff x="0" y="0"/>
            <a:chExt cx="11077660" cy="382286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7150"/>
              <a:ext cx="11077660" cy="2718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848"/>
                </a:lnSpc>
              </a:pPr>
              <a:r>
                <a:rPr lang="en-US" sz="7200" spc="158">
                  <a:solidFill>
                    <a:srgbClr val="01949A"/>
                  </a:solidFill>
                  <a:latin typeface="Raleway Heavy Bold"/>
                </a:rPr>
                <a:t>TEXT-BASED ADVENTURE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027205"/>
              <a:ext cx="11077660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10"/>
                </a:lnSpc>
              </a:pPr>
              <a:r>
                <a:rPr lang="en-US" sz="4200">
                  <a:solidFill>
                    <a:srgbClr val="CD0046"/>
                  </a:solidFill>
                  <a:latin typeface="Raleway Heavy Bold"/>
                </a:rPr>
                <a:t>DEMO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114156" y="2171444"/>
            <a:ext cx="3497580" cy="4114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474489" y="3710294"/>
            <a:ext cx="9143123" cy="5151899"/>
            <a:chOff x="0" y="0"/>
            <a:chExt cx="12190831" cy="686919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84202"/>
              <a:ext cx="12190831" cy="5984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91"/>
                </a:lnSpc>
              </a:pPr>
              <a:r>
                <a:rPr lang="en-US" sz="3708">
                  <a:solidFill>
                    <a:srgbClr val="CD0046"/>
                  </a:solidFill>
                  <a:latin typeface="Montserrat Light"/>
                </a:rPr>
                <a:t>We developed a complete story on which the game is based, as well as writing partially the code needed for the game</a:t>
              </a:r>
            </a:p>
            <a:p>
              <a:pPr>
                <a:lnSpc>
                  <a:spcPts val="5191"/>
                </a:lnSpc>
              </a:pPr>
            </a:p>
            <a:p>
              <a:pPr>
                <a:lnSpc>
                  <a:spcPts val="5191"/>
                </a:lnSpc>
              </a:pPr>
              <a:r>
                <a:rPr lang="en-US" sz="3708">
                  <a:solidFill>
                    <a:srgbClr val="CD0046"/>
                  </a:solidFill>
                  <a:latin typeface="Montserrat Light"/>
                </a:rPr>
                <a:t>We still have to update the graphics and to write the final parts of the code.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10251689" y="0"/>
              <a:ext cx="1939143" cy="310324"/>
            </a:xfrm>
            <a:prstGeom prst="rect">
              <a:avLst/>
            </a:prstGeom>
            <a:solidFill>
              <a:srgbClr val="01949A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94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-5282272" y="-1468422"/>
            <a:ext cx="15991076" cy="8186869"/>
          </a:xfrm>
          <a:prstGeom prst="rect">
            <a:avLst/>
          </a:prstGeom>
          <a:solidFill>
            <a:srgbClr val="CD004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89888" y="9456189"/>
            <a:ext cx="18794522" cy="1026515"/>
            <a:chOff x="0" y="0"/>
            <a:chExt cx="25059362" cy="1368686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50083" y="391514"/>
              <a:ext cx="23256869" cy="352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FBFBF5"/>
                  </a:solidFill>
                  <a:latin typeface="Raleway"/>
                </a:rPr>
                <a:t>TBC • 2020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22343" y="1432514"/>
            <a:ext cx="8442223" cy="2837303"/>
            <a:chOff x="0" y="0"/>
            <a:chExt cx="11256297" cy="378307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7150"/>
              <a:ext cx="11256297" cy="2718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848"/>
                </a:lnSpc>
              </a:pPr>
              <a:r>
                <a:rPr lang="en-US" sz="7200" spc="158">
                  <a:solidFill>
                    <a:srgbClr val="FBFBF5"/>
                  </a:solidFill>
                  <a:latin typeface="Raleway Heavy Bold"/>
                </a:rPr>
                <a:t>NARRATIVE STRUCTURE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987416"/>
              <a:ext cx="11256297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10"/>
                </a:lnSpc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2524" y="2625012"/>
            <a:ext cx="4652949" cy="186118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7523828" y="2811277"/>
            <a:ext cx="9143123" cy="6447023"/>
            <a:chOff x="0" y="0"/>
            <a:chExt cx="12190831" cy="859603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84202"/>
              <a:ext cx="12190831" cy="7711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91"/>
                </a:lnSpc>
              </a:pPr>
              <a:r>
                <a:rPr lang="en-US" sz="3708">
                  <a:solidFill>
                    <a:srgbClr val="CD0046"/>
                  </a:solidFill>
                  <a:latin typeface="Montserrat Light"/>
                </a:rPr>
                <a:t>We have written a completely new story set in the Twin Peaks universe that will be used after all the mini-games have been finished.</a:t>
              </a:r>
            </a:p>
            <a:p>
              <a:pPr>
                <a:lnSpc>
                  <a:spcPts val="5191"/>
                </a:lnSpc>
              </a:pPr>
            </a:p>
            <a:p>
              <a:pPr>
                <a:lnSpc>
                  <a:spcPts val="5191"/>
                </a:lnSpc>
              </a:pPr>
            </a:p>
            <a:p>
              <a:pPr>
                <a:lnSpc>
                  <a:spcPts val="5191"/>
                </a:lnSpc>
              </a:pPr>
              <a:r>
                <a:rPr lang="en-US" sz="3708">
                  <a:solidFill>
                    <a:srgbClr val="CD0046"/>
                  </a:solidFill>
                  <a:latin typeface="Montserrat Light"/>
                </a:rPr>
                <a:t>We developed a chart that will allow us to write the code that translate the story into a new text-based game.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10251689" y="0"/>
              <a:ext cx="1939143" cy="310324"/>
            </a:xfrm>
            <a:prstGeom prst="rect">
              <a:avLst/>
            </a:prstGeom>
            <a:solidFill>
              <a:srgbClr val="01949A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700000">
            <a:off x="7380947" y="-2024755"/>
            <a:ext cx="16230600" cy="8392397"/>
          </a:xfrm>
          <a:prstGeom prst="rect">
            <a:avLst/>
          </a:prstGeom>
          <a:solidFill>
            <a:srgbClr val="01949A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89888" y="9456189"/>
            <a:ext cx="18794522" cy="1026515"/>
            <a:chOff x="0" y="0"/>
            <a:chExt cx="25059362" cy="1368686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59362" cy="1368686"/>
            </a:xfrm>
            <a:prstGeom prst="rect">
              <a:avLst/>
            </a:prstGeom>
            <a:solidFill>
              <a:srgbClr val="CD0046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50083" y="391514"/>
              <a:ext cx="23256869" cy="352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FBFBF5"/>
                  </a:solidFill>
                  <a:latin typeface="Raleway"/>
                </a:rPr>
                <a:t>TBC • 2020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25231" y="1501005"/>
            <a:ext cx="6764629" cy="5569511"/>
            <a:chOff x="0" y="0"/>
            <a:chExt cx="9019505" cy="742601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85725"/>
              <a:ext cx="9019505" cy="820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37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50700"/>
              <a:ext cx="9019505" cy="614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2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039051"/>
              <a:ext cx="9019505" cy="614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2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213984"/>
              <a:ext cx="9019505" cy="820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37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698541"/>
              <a:ext cx="9019505" cy="820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37"/>
                </a:lnSpc>
              </a:pPr>
              <a:r>
                <a:rPr lang="en-US" sz="3669">
                  <a:solidFill>
                    <a:srgbClr val="01949A"/>
                  </a:solidFill>
                  <a:latin typeface="Raleway"/>
                </a:rPr>
                <a:t>Email Addresses: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530213"/>
              <a:ext cx="9019505" cy="1895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52"/>
                </a:lnSpc>
              </a:pPr>
              <a:r>
                <a:rPr lang="en-US" sz="2752">
                  <a:solidFill>
                    <a:srgbClr val="CD0046"/>
                  </a:solidFill>
                  <a:latin typeface="Raleway"/>
                </a:rPr>
                <a:t>vladsurdea1@gmail.com</a:t>
              </a:r>
            </a:p>
            <a:p>
              <a:pPr>
                <a:lnSpc>
                  <a:spcPts val="3852"/>
                </a:lnSpc>
              </a:pPr>
              <a:r>
                <a:rPr lang="en-US" sz="2752">
                  <a:solidFill>
                    <a:srgbClr val="CD0046"/>
                  </a:solidFill>
                  <a:latin typeface="Raleway"/>
                </a:rPr>
                <a:t>jmitchellb14@gmail.com</a:t>
              </a:r>
            </a:p>
            <a:p>
              <a:pPr algn="l">
                <a:lnSpc>
                  <a:spcPts val="3852"/>
                </a:lnSpc>
              </a:pPr>
              <a:r>
                <a:rPr lang="en-US" sz="2752">
                  <a:solidFill>
                    <a:srgbClr val="CD0046"/>
                  </a:solidFill>
                  <a:latin typeface="Raleway"/>
                </a:rPr>
                <a:t>sofiasukhova@gmail.com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65868" y="1028700"/>
            <a:ext cx="8093432" cy="2352823"/>
            <a:chOff x="0" y="0"/>
            <a:chExt cx="10791243" cy="313709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57150"/>
              <a:ext cx="10791243" cy="1397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848"/>
                </a:lnSpc>
              </a:pPr>
              <a:r>
                <a:rPr lang="en-US" sz="7200" spc="158">
                  <a:solidFill>
                    <a:srgbClr val="CD0046"/>
                  </a:solidFill>
                  <a:latin typeface="Raleway Heavy Bold"/>
                </a:rPr>
                <a:t>QUESTIONS?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42534" y="1604842"/>
              <a:ext cx="10248709" cy="1532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10"/>
                </a:lnSpc>
              </a:pPr>
            </a:p>
            <a:p>
              <a:pPr algn="r">
                <a:lnSpc>
                  <a:spcPts val="4410"/>
                </a:lnSpc>
              </a:pPr>
              <a:r>
                <a:rPr lang="en-US" sz="4200">
                  <a:solidFill>
                    <a:srgbClr val="FBFBF5"/>
                  </a:solidFill>
                  <a:latin typeface="Raleway Heavy Bold"/>
                </a:rPr>
                <a:t>CONTACT US!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DAELPXGcfHs</dc:identifier>
  <dcterms:modified xsi:type="dcterms:W3CDTF">2011-08-01T06:04:30Z</dcterms:modified>
  <cp:revision>1</cp:revision>
  <dc:title>Fire Fire Walk with Me</dc:title>
</cp:coreProperties>
</file>