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3"/>
    <p:restoredTop sz="74045"/>
  </p:normalViewPr>
  <p:slideViewPr>
    <p:cSldViewPr snapToGrid="0">
      <p:cViewPr varScale="1">
        <p:scale>
          <a:sx n="114" d="100"/>
          <a:sy n="114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33807-B99A-4A22-B3FE-B7130FD51B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EA0234-6303-4D35-A44C-1D604362C26C}">
      <dgm:prSet/>
      <dgm:spPr/>
      <dgm:t>
        <a:bodyPr/>
        <a:lstStyle/>
        <a:p>
          <a:r>
            <a:rPr lang="ro-RO" dirty="0">
              <a:latin typeface="Comic Sans MS" panose="030F0902030302020204" pitchFamily="66" charset="0"/>
            </a:rPr>
            <a:t>Accesibilitate</a:t>
          </a:r>
          <a:endParaRPr lang="en-US" dirty="0">
            <a:latin typeface="Comic Sans MS" panose="030F0902030302020204" pitchFamily="66" charset="0"/>
          </a:endParaRPr>
        </a:p>
      </dgm:t>
    </dgm:pt>
    <dgm:pt modelId="{AF8BF388-A972-4AC9-80E9-F6B973174F9F}" type="parTrans" cxnId="{0E0D1B92-B5D2-456F-A978-9459F2BDC5ED}">
      <dgm:prSet/>
      <dgm:spPr/>
      <dgm:t>
        <a:bodyPr/>
        <a:lstStyle/>
        <a:p>
          <a:endParaRPr lang="en-US"/>
        </a:p>
      </dgm:t>
    </dgm:pt>
    <dgm:pt modelId="{4B67D205-1CB0-4CA8-A795-B76F08A7A103}" type="sibTrans" cxnId="{0E0D1B92-B5D2-456F-A978-9459F2BDC5ED}">
      <dgm:prSet/>
      <dgm:spPr/>
      <dgm:t>
        <a:bodyPr/>
        <a:lstStyle/>
        <a:p>
          <a:endParaRPr lang="en-US"/>
        </a:p>
      </dgm:t>
    </dgm:pt>
    <dgm:pt modelId="{2DEA2405-CB6B-435C-8EEE-D67FDFEA0A0E}">
      <dgm:prSet/>
      <dgm:spPr/>
      <dgm:t>
        <a:bodyPr/>
        <a:lstStyle/>
        <a:p>
          <a:r>
            <a:rPr lang="ro-RO" dirty="0">
              <a:latin typeface="Comic Sans MS" panose="030F0902030302020204" pitchFamily="66" charset="0"/>
            </a:rPr>
            <a:t>Securitate</a:t>
          </a:r>
          <a:endParaRPr lang="en-US" dirty="0">
            <a:latin typeface="Comic Sans MS" panose="030F0902030302020204" pitchFamily="66" charset="0"/>
          </a:endParaRPr>
        </a:p>
      </dgm:t>
    </dgm:pt>
    <dgm:pt modelId="{E07DF869-D064-4593-ACD9-FE9B19012E1E}" type="parTrans" cxnId="{144A71E9-55AD-4F67-A12B-31C3E3843759}">
      <dgm:prSet/>
      <dgm:spPr/>
      <dgm:t>
        <a:bodyPr/>
        <a:lstStyle/>
        <a:p>
          <a:endParaRPr lang="en-US"/>
        </a:p>
      </dgm:t>
    </dgm:pt>
    <dgm:pt modelId="{4870C1A8-9F16-4792-AF79-65F380B1240B}" type="sibTrans" cxnId="{144A71E9-55AD-4F67-A12B-31C3E3843759}">
      <dgm:prSet/>
      <dgm:spPr/>
      <dgm:t>
        <a:bodyPr/>
        <a:lstStyle/>
        <a:p>
          <a:endParaRPr lang="en-US"/>
        </a:p>
      </dgm:t>
    </dgm:pt>
    <dgm:pt modelId="{19DF3158-86D9-448A-93BA-974083F632BF}">
      <dgm:prSet custT="1"/>
      <dgm:spPr/>
      <dgm:t>
        <a:bodyPr/>
        <a:lstStyle/>
        <a:p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Convenienta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gm:t>
    </dgm:pt>
    <dgm:pt modelId="{C72056E6-0080-4ACF-8BC1-C523898990C8}" type="parTrans" cxnId="{5E51551F-6B16-4E99-A347-68244B61EEBA}">
      <dgm:prSet/>
      <dgm:spPr/>
      <dgm:t>
        <a:bodyPr/>
        <a:lstStyle/>
        <a:p>
          <a:endParaRPr lang="en-US"/>
        </a:p>
      </dgm:t>
    </dgm:pt>
    <dgm:pt modelId="{A6BCF309-709C-4BBD-B558-F965119EDC89}" type="sibTrans" cxnId="{5E51551F-6B16-4E99-A347-68244B61EEBA}">
      <dgm:prSet/>
      <dgm:spPr/>
      <dgm:t>
        <a:bodyPr/>
        <a:lstStyle/>
        <a:p>
          <a:endParaRPr lang="en-US"/>
        </a:p>
      </dgm:t>
    </dgm:pt>
    <dgm:pt modelId="{B25BE018-26DB-497D-B00C-71B60DE901F5}">
      <dgm:prSet custT="1"/>
      <dgm:spPr/>
      <dgm:t>
        <a:bodyPr/>
        <a:lstStyle/>
        <a:p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Gestionare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gm:t>
    </dgm:pt>
    <dgm:pt modelId="{33F48426-2C1A-4BF7-885B-98D6C29F23EB}" type="parTrans" cxnId="{8A7A7EE1-568E-4061-89E8-8092BABEDAFD}">
      <dgm:prSet/>
      <dgm:spPr/>
      <dgm:t>
        <a:bodyPr/>
        <a:lstStyle/>
        <a:p>
          <a:endParaRPr lang="en-US"/>
        </a:p>
      </dgm:t>
    </dgm:pt>
    <dgm:pt modelId="{C5D54372-973F-46CE-9BE3-228AD4489AB8}" type="sibTrans" cxnId="{8A7A7EE1-568E-4061-89E8-8092BABEDAFD}">
      <dgm:prSet/>
      <dgm:spPr/>
      <dgm:t>
        <a:bodyPr/>
        <a:lstStyle/>
        <a:p>
          <a:endParaRPr lang="en-US"/>
        </a:p>
      </dgm:t>
    </dgm:pt>
    <dgm:pt modelId="{20569A53-F7E9-48F6-9567-1180957EC55E}">
      <dgm:prSet custT="1"/>
      <dgm:spPr/>
      <dgm:t>
        <a:bodyPr/>
        <a:lstStyle/>
        <a:p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Disponibilitate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gm:t>
    </dgm:pt>
    <dgm:pt modelId="{9B90AE08-6CAC-419D-80EE-417D63CBC98F}" type="parTrans" cxnId="{CEED8482-5A86-434E-8A86-3440D73D4D2A}">
      <dgm:prSet/>
      <dgm:spPr/>
      <dgm:t>
        <a:bodyPr/>
        <a:lstStyle/>
        <a:p>
          <a:endParaRPr lang="en-US"/>
        </a:p>
      </dgm:t>
    </dgm:pt>
    <dgm:pt modelId="{B3563ADD-0F2C-4D67-8423-6CEF0CDDECE2}" type="sibTrans" cxnId="{CEED8482-5A86-434E-8A86-3440D73D4D2A}">
      <dgm:prSet/>
      <dgm:spPr/>
      <dgm:t>
        <a:bodyPr/>
        <a:lstStyle/>
        <a:p>
          <a:endParaRPr lang="en-US"/>
        </a:p>
      </dgm:t>
    </dgm:pt>
    <dgm:pt modelId="{6BBAE2EC-C934-724E-8908-96AF8049170B}" type="pres">
      <dgm:prSet presAssocID="{B6533807-B99A-4A22-B3FE-B7130FD51BAA}" presName="vert0" presStyleCnt="0">
        <dgm:presLayoutVars>
          <dgm:dir/>
          <dgm:animOne val="branch"/>
          <dgm:animLvl val="lvl"/>
        </dgm:presLayoutVars>
      </dgm:prSet>
      <dgm:spPr/>
    </dgm:pt>
    <dgm:pt modelId="{F1BCC171-E287-E747-9BED-6DE22578D8A8}" type="pres">
      <dgm:prSet presAssocID="{14EA0234-6303-4D35-A44C-1D604362C26C}" presName="thickLine" presStyleLbl="alignNode1" presStyleIdx="0" presStyleCnt="5"/>
      <dgm:spPr/>
    </dgm:pt>
    <dgm:pt modelId="{747CFCB7-489A-7441-AA26-4709D1BB21A5}" type="pres">
      <dgm:prSet presAssocID="{14EA0234-6303-4D35-A44C-1D604362C26C}" presName="horz1" presStyleCnt="0"/>
      <dgm:spPr/>
    </dgm:pt>
    <dgm:pt modelId="{F408EFDB-C437-2D41-ADD1-7F5AFE98BCC8}" type="pres">
      <dgm:prSet presAssocID="{14EA0234-6303-4D35-A44C-1D604362C26C}" presName="tx1" presStyleLbl="revTx" presStyleIdx="0" presStyleCnt="5"/>
      <dgm:spPr/>
    </dgm:pt>
    <dgm:pt modelId="{D0EE27C4-9FE0-4146-A380-6B028F2D88B1}" type="pres">
      <dgm:prSet presAssocID="{14EA0234-6303-4D35-A44C-1D604362C26C}" presName="vert1" presStyleCnt="0"/>
      <dgm:spPr/>
    </dgm:pt>
    <dgm:pt modelId="{539305CD-6CE2-1047-BE4B-F038CB0429E1}" type="pres">
      <dgm:prSet presAssocID="{2DEA2405-CB6B-435C-8EEE-D67FDFEA0A0E}" presName="thickLine" presStyleLbl="alignNode1" presStyleIdx="1" presStyleCnt="5"/>
      <dgm:spPr/>
    </dgm:pt>
    <dgm:pt modelId="{25C05E9F-B186-B542-A7E0-60F9EA92659F}" type="pres">
      <dgm:prSet presAssocID="{2DEA2405-CB6B-435C-8EEE-D67FDFEA0A0E}" presName="horz1" presStyleCnt="0"/>
      <dgm:spPr/>
    </dgm:pt>
    <dgm:pt modelId="{081CD91B-F6BB-BB46-82B1-84CC2233D2D3}" type="pres">
      <dgm:prSet presAssocID="{2DEA2405-CB6B-435C-8EEE-D67FDFEA0A0E}" presName="tx1" presStyleLbl="revTx" presStyleIdx="1" presStyleCnt="5"/>
      <dgm:spPr/>
    </dgm:pt>
    <dgm:pt modelId="{C7F4FE56-9821-DE42-BC4C-731C75C21D40}" type="pres">
      <dgm:prSet presAssocID="{2DEA2405-CB6B-435C-8EEE-D67FDFEA0A0E}" presName="vert1" presStyleCnt="0"/>
      <dgm:spPr/>
    </dgm:pt>
    <dgm:pt modelId="{081B0DE8-335D-7C44-BD44-48DC3BC20883}" type="pres">
      <dgm:prSet presAssocID="{19DF3158-86D9-448A-93BA-974083F632BF}" presName="thickLine" presStyleLbl="alignNode1" presStyleIdx="2" presStyleCnt="5"/>
      <dgm:spPr/>
    </dgm:pt>
    <dgm:pt modelId="{30D5C235-72E4-D041-B8B5-C59E21DDA36C}" type="pres">
      <dgm:prSet presAssocID="{19DF3158-86D9-448A-93BA-974083F632BF}" presName="horz1" presStyleCnt="0"/>
      <dgm:spPr/>
    </dgm:pt>
    <dgm:pt modelId="{9D32840A-EC58-D946-8677-7F470A818EE4}" type="pres">
      <dgm:prSet presAssocID="{19DF3158-86D9-448A-93BA-974083F632BF}" presName="tx1" presStyleLbl="revTx" presStyleIdx="2" presStyleCnt="5"/>
      <dgm:spPr/>
    </dgm:pt>
    <dgm:pt modelId="{15E89CAF-19F9-6F4E-8FA7-94D6D4F89D27}" type="pres">
      <dgm:prSet presAssocID="{19DF3158-86D9-448A-93BA-974083F632BF}" presName="vert1" presStyleCnt="0"/>
      <dgm:spPr/>
    </dgm:pt>
    <dgm:pt modelId="{CE11C195-8491-D74C-B5E3-8266E9EFF40A}" type="pres">
      <dgm:prSet presAssocID="{B25BE018-26DB-497D-B00C-71B60DE901F5}" presName="thickLine" presStyleLbl="alignNode1" presStyleIdx="3" presStyleCnt="5"/>
      <dgm:spPr/>
    </dgm:pt>
    <dgm:pt modelId="{8287C07E-8412-B741-8338-001CB3DF97B1}" type="pres">
      <dgm:prSet presAssocID="{B25BE018-26DB-497D-B00C-71B60DE901F5}" presName="horz1" presStyleCnt="0"/>
      <dgm:spPr/>
    </dgm:pt>
    <dgm:pt modelId="{EF593217-DA0E-4148-87BB-68DA9A490145}" type="pres">
      <dgm:prSet presAssocID="{B25BE018-26DB-497D-B00C-71B60DE901F5}" presName="tx1" presStyleLbl="revTx" presStyleIdx="3" presStyleCnt="5"/>
      <dgm:spPr/>
    </dgm:pt>
    <dgm:pt modelId="{085A8885-5039-E646-8A59-6E0B3F566516}" type="pres">
      <dgm:prSet presAssocID="{B25BE018-26DB-497D-B00C-71B60DE901F5}" presName="vert1" presStyleCnt="0"/>
      <dgm:spPr/>
    </dgm:pt>
    <dgm:pt modelId="{3B7C1DAE-A5BA-B646-93BA-DAA0AD26658A}" type="pres">
      <dgm:prSet presAssocID="{20569A53-F7E9-48F6-9567-1180957EC55E}" presName="thickLine" presStyleLbl="alignNode1" presStyleIdx="4" presStyleCnt="5"/>
      <dgm:spPr/>
    </dgm:pt>
    <dgm:pt modelId="{E616CC3D-622A-2948-B6FA-00AB7DCB7660}" type="pres">
      <dgm:prSet presAssocID="{20569A53-F7E9-48F6-9567-1180957EC55E}" presName="horz1" presStyleCnt="0"/>
      <dgm:spPr/>
    </dgm:pt>
    <dgm:pt modelId="{8D0399BD-F295-C649-BC6E-B76DDEF503CC}" type="pres">
      <dgm:prSet presAssocID="{20569A53-F7E9-48F6-9567-1180957EC55E}" presName="tx1" presStyleLbl="revTx" presStyleIdx="4" presStyleCnt="5"/>
      <dgm:spPr/>
    </dgm:pt>
    <dgm:pt modelId="{2F73F3E9-B0DB-9347-B362-4E77442B1679}" type="pres">
      <dgm:prSet presAssocID="{20569A53-F7E9-48F6-9567-1180957EC55E}" presName="vert1" presStyleCnt="0"/>
      <dgm:spPr/>
    </dgm:pt>
  </dgm:ptLst>
  <dgm:cxnLst>
    <dgm:cxn modelId="{5E51551F-6B16-4E99-A347-68244B61EEBA}" srcId="{B6533807-B99A-4A22-B3FE-B7130FD51BAA}" destId="{19DF3158-86D9-448A-93BA-974083F632BF}" srcOrd="2" destOrd="0" parTransId="{C72056E6-0080-4ACF-8BC1-C523898990C8}" sibTransId="{A6BCF309-709C-4BBD-B558-F965119EDC89}"/>
    <dgm:cxn modelId="{9193F85E-94DC-6741-BF05-C7C7D7F852D3}" type="presOf" srcId="{B6533807-B99A-4A22-B3FE-B7130FD51BAA}" destId="{6BBAE2EC-C934-724E-8908-96AF8049170B}" srcOrd="0" destOrd="0" presId="urn:microsoft.com/office/officeart/2008/layout/LinedList"/>
    <dgm:cxn modelId="{61EDA77D-F949-5D48-974A-C74CC9BDCF69}" type="presOf" srcId="{20569A53-F7E9-48F6-9567-1180957EC55E}" destId="{8D0399BD-F295-C649-BC6E-B76DDEF503CC}" srcOrd="0" destOrd="0" presId="urn:microsoft.com/office/officeart/2008/layout/LinedList"/>
    <dgm:cxn modelId="{37D90082-C6F7-A846-9519-AF873DD163C4}" type="presOf" srcId="{19DF3158-86D9-448A-93BA-974083F632BF}" destId="{9D32840A-EC58-D946-8677-7F470A818EE4}" srcOrd="0" destOrd="0" presId="urn:microsoft.com/office/officeart/2008/layout/LinedList"/>
    <dgm:cxn modelId="{CEED8482-5A86-434E-8A86-3440D73D4D2A}" srcId="{B6533807-B99A-4A22-B3FE-B7130FD51BAA}" destId="{20569A53-F7E9-48F6-9567-1180957EC55E}" srcOrd="4" destOrd="0" parTransId="{9B90AE08-6CAC-419D-80EE-417D63CBC98F}" sibTransId="{B3563ADD-0F2C-4D67-8423-6CEF0CDDECE2}"/>
    <dgm:cxn modelId="{07FD978C-0586-DB44-9F93-9CE0E417F9E1}" type="presOf" srcId="{B25BE018-26DB-497D-B00C-71B60DE901F5}" destId="{EF593217-DA0E-4148-87BB-68DA9A490145}" srcOrd="0" destOrd="0" presId="urn:microsoft.com/office/officeart/2008/layout/LinedList"/>
    <dgm:cxn modelId="{0E0D1B92-B5D2-456F-A978-9459F2BDC5ED}" srcId="{B6533807-B99A-4A22-B3FE-B7130FD51BAA}" destId="{14EA0234-6303-4D35-A44C-1D604362C26C}" srcOrd="0" destOrd="0" parTransId="{AF8BF388-A972-4AC9-80E9-F6B973174F9F}" sibTransId="{4B67D205-1CB0-4CA8-A795-B76F08A7A103}"/>
    <dgm:cxn modelId="{7C59FFB0-784A-AC48-9AFE-D3FB5918AF78}" type="presOf" srcId="{2DEA2405-CB6B-435C-8EEE-D67FDFEA0A0E}" destId="{081CD91B-F6BB-BB46-82B1-84CC2233D2D3}" srcOrd="0" destOrd="0" presId="urn:microsoft.com/office/officeart/2008/layout/LinedList"/>
    <dgm:cxn modelId="{8A7A7EE1-568E-4061-89E8-8092BABEDAFD}" srcId="{B6533807-B99A-4A22-B3FE-B7130FD51BAA}" destId="{B25BE018-26DB-497D-B00C-71B60DE901F5}" srcOrd="3" destOrd="0" parTransId="{33F48426-2C1A-4BF7-885B-98D6C29F23EB}" sibTransId="{C5D54372-973F-46CE-9BE3-228AD4489AB8}"/>
    <dgm:cxn modelId="{144A71E9-55AD-4F67-A12B-31C3E3843759}" srcId="{B6533807-B99A-4A22-B3FE-B7130FD51BAA}" destId="{2DEA2405-CB6B-435C-8EEE-D67FDFEA0A0E}" srcOrd="1" destOrd="0" parTransId="{E07DF869-D064-4593-ACD9-FE9B19012E1E}" sibTransId="{4870C1A8-9F16-4792-AF79-65F380B1240B}"/>
    <dgm:cxn modelId="{7467ABFB-F2FF-EB46-80A1-1035D6F4BAAD}" type="presOf" srcId="{14EA0234-6303-4D35-A44C-1D604362C26C}" destId="{F408EFDB-C437-2D41-ADD1-7F5AFE98BCC8}" srcOrd="0" destOrd="0" presId="urn:microsoft.com/office/officeart/2008/layout/LinedList"/>
    <dgm:cxn modelId="{015EFF7F-C96B-E240-B93F-63B0895EC032}" type="presParOf" srcId="{6BBAE2EC-C934-724E-8908-96AF8049170B}" destId="{F1BCC171-E287-E747-9BED-6DE22578D8A8}" srcOrd="0" destOrd="0" presId="urn:microsoft.com/office/officeart/2008/layout/LinedList"/>
    <dgm:cxn modelId="{13A3E23C-123B-1540-8F25-7FD72AA3EBED}" type="presParOf" srcId="{6BBAE2EC-C934-724E-8908-96AF8049170B}" destId="{747CFCB7-489A-7441-AA26-4709D1BB21A5}" srcOrd="1" destOrd="0" presId="urn:microsoft.com/office/officeart/2008/layout/LinedList"/>
    <dgm:cxn modelId="{09E6E8A2-5174-F840-B99E-C9DA78536EEA}" type="presParOf" srcId="{747CFCB7-489A-7441-AA26-4709D1BB21A5}" destId="{F408EFDB-C437-2D41-ADD1-7F5AFE98BCC8}" srcOrd="0" destOrd="0" presId="urn:microsoft.com/office/officeart/2008/layout/LinedList"/>
    <dgm:cxn modelId="{0F593B8B-CC46-744A-B6E3-2572958ACC7B}" type="presParOf" srcId="{747CFCB7-489A-7441-AA26-4709D1BB21A5}" destId="{D0EE27C4-9FE0-4146-A380-6B028F2D88B1}" srcOrd="1" destOrd="0" presId="urn:microsoft.com/office/officeart/2008/layout/LinedList"/>
    <dgm:cxn modelId="{AEC3C86E-A1B6-D043-8096-2451492F72C3}" type="presParOf" srcId="{6BBAE2EC-C934-724E-8908-96AF8049170B}" destId="{539305CD-6CE2-1047-BE4B-F038CB0429E1}" srcOrd="2" destOrd="0" presId="urn:microsoft.com/office/officeart/2008/layout/LinedList"/>
    <dgm:cxn modelId="{C93ECCD0-7FE0-F342-B067-BFEC52C6764D}" type="presParOf" srcId="{6BBAE2EC-C934-724E-8908-96AF8049170B}" destId="{25C05E9F-B186-B542-A7E0-60F9EA92659F}" srcOrd="3" destOrd="0" presId="urn:microsoft.com/office/officeart/2008/layout/LinedList"/>
    <dgm:cxn modelId="{2D032598-9729-4840-86F3-87DEA409CD12}" type="presParOf" srcId="{25C05E9F-B186-B542-A7E0-60F9EA92659F}" destId="{081CD91B-F6BB-BB46-82B1-84CC2233D2D3}" srcOrd="0" destOrd="0" presId="urn:microsoft.com/office/officeart/2008/layout/LinedList"/>
    <dgm:cxn modelId="{54C79A30-34B1-544D-9168-160342A7FB36}" type="presParOf" srcId="{25C05E9F-B186-B542-A7E0-60F9EA92659F}" destId="{C7F4FE56-9821-DE42-BC4C-731C75C21D40}" srcOrd="1" destOrd="0" presId="urn:microsoft.com/office/officeart/2008/layout/LinedList"/>
    <dgm:cxn modelId="{DBCCF404-EBCD-7B4B-BBE6-D06CDF515555}" type="presParOf" srcId="{6BBAE2EC-C934-724E-8908-96AF8049170B}" destId="{081B0DE8-335D-7C44-BD44-48DC3BC20883}" srcOrd="4" destOrd="0" presId="urn:microsoft.com/office/officeart/2008/layout/LinedList"/>
    <dgm:cxn modelId="{B1CCDA46-DAA2-FD4B-A4C1-8DEBC97580A0}" type="presParOf" srcId="{6BBAE2EC-C934-724E-8908-96AF8049170B}" destId="{30D5C235-72E4-D041-B8B5-C59E21DDA36C}" srcOrd="5" destOrd="0" presId="urn:microsoft.com/office/officeart/2008/layout/LinedList"/>
    <dgm:cxn modelId="{1DB5C4A7-D249-414F-BCB0-BB75FD44F5A8}" type="presParOf" srcId="{30D5C235-72E4-D041-B8B5-C59E21DDA36C}" destId="{9D32840A-EC58-D946-8677-7F470A818EE4}" srcOrd="0" destOrd="0" presId="urn:microsoft.com/office/officeart/2008/layout/LinedList"/>
    <dgm:cxn modelId="{101DE47A-D495-5544-88BE-67111955CDA5}" type="presParOf" srcId="{30D5C235-72E4-D041-B8B5-C59E21DDA36C}" destId="{15E89CAF-19F9-6F4E-8FA7-94D6D4F89D27}" srcOrd="1" destOrd="0" presId="urn:microsoft.com/office/officeart/2008/layout/LinedList"/>
    <dgm:cxn modelId="{4545414A-6B8A-9748-8C95-7E5A4796AD47}" type="presParOf" srcId="{6BBAE2EC-C934-724E-8908-96AF8049170B}" destId="{CE11C195-8491-D74C-B5E3-8266E9EFF40A}" srcOrd="6" destOrd="0" presId="urn:microsoft.com/office/officeart/2008/layout/LinedList"/>
    <dgm:cxn modelId="{769C9B0A-8256-9D42-9130-79E093B78C84}" type="presParOf" srcId="{6BBAE2EC-C934-724E-8908-96AF8049170B}" destId="{8287C07E-8412-B741-8338-001CB3DF97B1}" srcOrd="7" destOrd="0" presId="urn:microsoft.com/office/officeart/2008/layout/LinedList"/>
    <dgm:cxn modelId="{2C419030-F9DA-CB4C-89A4-FC29434DE7C7}" type="presParOf" srcId="{8287C07E-8412-B741-8338-001CB3DF97B1}" destId="{EF593217-DA0E-4148-87BB-68DA9A490145}" srcOrd="0" destOrd="0" presId="urn:microsoft.com/office/officeart/2008/layout/LinedList"/>
    <dgm:cxn modelId="{48AC37C7-826A-3848-A3CA-180C39A196F3}" type="presParOf" srcId="{8287C07E-8412-B741-8338-001CB3DF97B1}" destId="{085A8885-5039-E646-8A59-6E0B3F566516}" srcOrd="1" destOrd="0" presId="urn:microsoft.com/office/officeart/2008/layout/LinedList"/>
    <dgm:cxn modelId="{64291E21-F5C0-E642-AB81-293BBABC8598}" type="presParOf" srcId="{6BBAE2EC-C934-724E-8908-96AF8049170B}" destId="{3B7C1DAE-A5BA-B646-93BA-DAA0AD26658A}" srcOrd="8" destOrd="0" presId="urn:microsoft.com/office/officeart/2008/layout/LinedList"/>
    <dgm:cxn modelId="{67F16CA2-60EF-9C42-8361-0C8743B8260E}" type="presParOf" srcId="{6BBAE2EC-C934-724E-8908-96AF8049170B}" destId="{E616CC3D-622A-2948-B6FA-00AB7DCB7660}" srcOrd="9" destOrd="0" presId="urn:microsoft.com/office/officeart/2008/layout/LinedList"/>
    <dgm:cxn modelId="{9897830C-DACC-AA41-AF7D-28E56228DD44}" type="presParOf" srcId="{E616CC3D-622A-2948-B6FA-00AB7DCB7660}" destId="{8D0399BD-F295-C649-BC6E-B76DDEF503CC}" srcOrd="0" destOrd="0" presId="urn:microsoft.com/office/officeart/2008/layout/LinedList"/>
    <dgm:cxn modelId="{9CF6E7BE-2154-4F4E-98D0-97343CE10C56}" type="presParOf" srcId="{E616CC3D-622A-2948-B6FA-00AB7DCB7660}" destId="{2F73F3E9-B0DB-9347-B362-4E77442B16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C171-E287-E747-9BED-6DE22578D8A8}">
      <dsp:nvSpPr>
        <dsp:cNvPr id="0" name=""/>
        <dsp:cNvSpPr/>
      </dsp:nvSpPr>
      <dsp:spPr>
        <a:xfrm>
          <a:off x="0" y="438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8EFDB-C437-2D41-ADD1-7F5AFE98BCC8}">
      <dsp:nvSpPr>
        <dsp:cNvPr id="0" name=""/>
        <dsp:cNvSpPr/>
      </dsp:nvSpPr>
      <dsp:spPr>
        <a:xfrm>
          <a:off x="0" y="438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latin typeface="Comic Sans MS" panose="030F0902030302020204" pitchFamily="66" charset="0"/>
            </a:rPr>
            <a:t>Accesibilitate</a:t>
          </a:r>
          <a:endParaRPr lang="en-US" sz="3000" kern="1200" dirty="0">
            <a:latin typeface="Comic Sans MS" panose="030F0902030302020204" pitchFamily="66" charset="0"/>
          </a:endParaRPr>
        </a:p>
      </dsp:txBody>
      <dsp:txXfrm>
        <a:off x="0" y="438"/>
        <a:ext cx="10179050" cy="718644"/>
      </dsp:txXfrm>
    </dsp:sp>
    <dsp:sp modelId="{539305CD-6CE2-1047-BE4B-F038CB0429E1}">
      <dsp:nvSpPr>
        <dsp:cNvPr id="0" name=""/>
        <dsp:cNvSpPr/>
      </dsp:nvSpPr>
      <dsp:spPr>
        <a:xfrm>
          <a:off x="0" y="719083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CD91B-F6BB-BB46-82B1-84CC2233D2D3}">
      <dsp:nvSpPr>
        <dsp:cNvPr id="0" name=""/>
        <dsp:cNvSpPr/>
      </dsp:nvSpPr>
      <dsp:spPr>
        <a:xfrm>
          <a:off x="0" y="719083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latin typeface="Comic Sans MS" panose="030F0902030302020204" pitchFamily="66" charset="0"/>
            </a:rPr>
            <a:t>Securitate</a:t>
          </a:r>
          <a:endParaRPr lang="en-US" sz="3000" kern="1200" dirty="0">
            <a:latin typeface="Comic Sans MS" panose="030F0902030302020204" pitchFamily="66" charset="0"/>
          </a:endParaRPr>
        </a:p>
      </dsp:txBody>
      <dsp:txXfrm>
        <a:off x="0" y="719083"/>
        <a:ext cx="10179050" cy="718644"/>
      </dsp:txXfrm>
    </dsp:sp>
    <dsp:sp modelId="{081B0DE8-335D-7C44-BD44-48DC3BC20883}">
      <dsp:nvSpPr>
        <dsp:cNvPr id="0" name=""/>
        <dsp:cNvSpPr/>
      </dsp:nvSpPr>
      <dsp:spPr>
        <a:xfrm>
          <a:off x="0" y="1437727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2840A-EC58-D946-8677-7F470A818EE4}">
      <dsp:nvSpPr>
        <dsp:cNvPr id="0" name=""/>
        <dsp:cNvSpPr/>
      </dsp:nvSpPr>
      <dsp:spPr>
        <a:xfrm>
          <a:off x="0" y="1437727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Convenienta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sp:txBody>
      <dsp:txXfrm>
        <a:off x="0" y="1437727"/>
        <a:ext cx="10179050" cy="718644"/>
      </dsp:txXfrm>
    </dsp:sp>
    <dsp:sp modelId="{CE11C195-8491-D74C-B5E3-8266E9EFF40A}">
      <dsp:nvSpPr>
        <dsp:cNvPr id="0" name=""/>
        <dsp:cNvSpPr/>
      </dsp:nvSpPr>
      <dsp:spPr>
        <a:xfrm>
          <a:off x="0" y="2156372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3217-DA0E-4148-87BB-68DA9A490145}">
      <dsp:nvSpPr>
        <dsp:cNvPr id="0" name=""/>
        <dsp:cNvSpPr/>
      </dsp:nvSpPr>
      <dsp:spPr>
        <a:xfrm>
          <a:off x="0" y="2156372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Gestionare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sp:txBody>
      <dsp:txXfrm>
        <a:off x="0" y="2156372"/>
        <a:ext cx="10179050" cy="718644"/>
      </dsp:txXfrm>
    </dsp:sp>
    <dsp:sp modelId="{3B7C1DAE-A5BA-B646-93BA-DAA0AD26658A}">
      <dsp:nvSpPr>
        <dsp:cNvPr id="0" name=""/>
        <dsp:cNvSpPr/>
      </dsp:nvSpPr>
      <dsp:spPr>
        <a:xfrm>
          <a:off x="0" y="2875016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399BD-F295-C649-BC6E-B76DDEF503CC}">
      <dsp:nvSpPr>
        <dsp:cNvPr id="0" name=""/>
        <dsp:cNvSpPr/>
      </dsp:nvSpPr>
      <dsp:spPr>
        <a:xfrm>
          <a:off x="0" y="2875016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mic Sans MS" panose="030F0902030302020204" pitchFamily="66" charset="0"/>
              <a:ea typeface="+mn-ea"/>
              <a:cs typeface="+mn-cs"/>
            </a:rPr>
            <a:t>Disponibilitate</a:t>
          </a:r>
          <a:endParaRPr lang="en-US" sz="3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mic Sans MS" panose="030F0902030302020204" pitchFamily="66" charset="0"/>
            <a:ea typeface="+mn-ea"/>
            <a:cs typeface="+mn-cs"/>
          </a:endParaRPr>
        </a:p>
      </dsp:txBody>
      <dsp:txXfrm>
        <a:off x="0" y="2875016"/>
        <a:ext cx="10179050" cy="718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CEEB9-D532-5047-90D2-0083425C6D62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1E75-AA62-204C-A20E-8D97DD4E756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968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o-RO" dirty="0"/>
              <a:t>Accesibilitate – este accesibil </a:t>
            </a:r>
            <a:r>
              <a:rPr lang="ro-RO" dirty="0" err="1"/>
              <a:t>atat</a:t>
            </a:r>
            <a:r>
              <a:rPr lang="ro-RO" dirty="0"/>
              <a:t> web cat si de pe telefon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Securitate – datele </a:t>
            </a:r>
            <a:r>
              <a:rPr lang="ro-RO" dirty="0" err="1"/>
              <a:t>clientilor</a:t>
            </a:r>
            <a:r>
              <a:rPr lang="ro-RO" dirty="0"/>
              <a:t> sunt stocate in </a:t>
            </a:r>
            <a:r>
              <a:rPr lang="ro-RO" dirty="0" err="1"/>
              <a:t>siguranta</a:t>
            </a:r>
            <a:r>
              <a:rPr lang="ro-RO" dirty="0"/>
              <a:t> si nu este accesibila din internet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Convenienta</a:t>
            </a:r>
            <a:r>
              <a:rPr lang="en-GB" dirty="0"/>
              <a:t> – </a:t>
            </a:r>
            <a:r>
              <a:rPr lang="en-GB" dirty="0" err="1"/>
              <a:t>facilitateaza</a:t>
            </a:r>
            <a:r>
              <a:rPr lang="en-GB" dirty="0"/>
              <a:t> </a:t>
            </a:r>
            <a:r>
              <a:rPr lang="en-GB" dirty="0" err="1"/>
              <a:t>accesul</a:t>
            </a:r>
            <a:r>
              <a:rPr lang="en-GB" dirty="0"/>
              <a:t> </a:t>
            </a:r>
            <a:r>
              <a:rPr lang="en-GB" dirty="0" err="1"/>
              <a:t>usor</a:t>
            </a:r>
            <a:r>
              <a:rPr lang="en-GB" dirty="0"/>
              <a:t> al </a:t>
            </a:r>
            <a:r>
              <a:rPr lang="en-GB" dirty="0" err="1"/>
              <a:t>clientilor</a:t>
            </a:r>
            <a:r>
              <a:rPr lang="en-GB" dirty="0"/>
              <a:t> la </a:t>
            </a:r>
            <a:r>
              <a:rPr lang="en-GB" dirty="0" err="1"/>
              <a:t>informatii</a:t>
            </a:r>
            <a:r>
              <a:rPr lang="en-GB" dirty="0"/>
              <a:t> in </a:t>
            </a:r>
            <a:r>
              <a:rPr lang="en-GB" dirty="0" err="1"/>
              <a:t>legatura</a:t>
            </a:r>
            <a:r>
              <a:rPr lang="en-GB" dirty="0"/>
              <a:t> cu </a:t>
            </a:r>
            <a:r>
              <a:rPr lang="en-GB" dirty="0" err="1"/>
              <a:t>activitatea</a:t>
            </a:r>
            <a:r>
              <a:rPr lang="en-GB" dirty="0"/>
              <a:t> lor </a:t>
            </a:r>
            <a:r>
              <a:rPr lang="en-GB" dirty="0" err="1"/>
              <a:t>bancara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Gestionare</a:t>
            </a:r>
            <a:r>
              <a:rPr lang="en-GB" dirty="0"/>
              <a:t> – </a:t>
            </a:r>
            <a:r>
              <a:rPr lang="en-GB" dirty="0" err="1"/>
              <a:t>aplicatia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monitorizata</a:t>
            </a:r>
            <a:r>
              <a:rPr lang="en-GB" dirty="0"/>
              <a:t> de o </a:t>
            </a:r>
            <a:r>
              <a:rPr lang="en-GB" dirty="0" err="1"/>
              <a:t>echipa</a:t>
            </a:r>
            <a:r>
              <a:rPr lang="en-GB" dirty="0"/>
              <a:t> administrative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Disponibilitate</a:t>
            </a:r>
            <a:r>
              <a:rPr lang="en-GB" dirty="0"/>
              <a:t> – </a:t>
            </a:r>
            <a:r>
              <a:rPr lang="en-GB" dirty="0" err="1"/>
              <a:t>fiind</a:t>
            </a:r>
            <a:r>
              <a:rPr lang="en-GB" dirty="0"/>
              <a:t> pe AWS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mereu</a:t>
            </a:r>
            <a:r>
              <a:rPr lang="en-GB" dirty="0"/>
              <a:t> </a:t>
            </a:r>
            <a:r>
              <a:rPr lang="en-GB" dirty="0" err="1"/>
              <a:t>accesibila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71E75-AA62-204C-A20E-8D97DD4E756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066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71E75-AA62-204C-A20E-8D97DD4E756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91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71E75-AA62-204C-A20E-8D97DD4E756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962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71E75-AA62-204C-A20E-8D97DD4E756E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35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1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4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083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27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796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6791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360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91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20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807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33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7D3F11-C820-C440-95B7-87B5483B9790}" type="datetimeFigureOut">
              <a:rPr lang="ro-RO" smtClean="0"/>
              <a:t>28.05.2023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502130-8EB2-CD4A-B268-C156A0130A86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9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F636F-45C5-4832-C6D7-08C2A760C8B8}"/>
              </a:ext>
            </a:extLst>
          </p:cNvPr>
          <p:cNvSpPr txBox="1"/>
          <p:nvPr/>
        </p:nvSpPr>
        <p:spPr>
          <a:xfrm>
            <a:off x="3601844" y="1739590"/>
            <a:ext cx="5168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latin typeface="Comic Sans MS" panose="030F0902030302020204" pitchFamily="66" charset="0"/>
              </a:rPr>
              <a:t>VTA </a:t>
            </a:r>
          </a:p>
          <a:p>
            <a:pPr algn="ctr"/>
            <a:r>
              <a:rPr lang="ro-RO" sz="4800" dirty="0">
                <a:latin typeface="Comic Sans MS" panose="030F0902030302020204" pitchFamily="66" charset="0"/>
              </a:rPr>
              <a:t>Online Banking </a:t>
            </a:r>
            <a:r>
              <a:rPr lang="ro-RO" sz="4800" dirty="0" err="1">
                <a:latin typeface="Comic Sans MS" panose="030F0902030302020204" pitchFamily="66" charset="0"/>
              </a:rPr>
              <a:t>Platform</a:t>
            </a:r>
            <a:endParaRPr lang="ro-RO" sz="4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9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TRANSACTIONS PAGE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C8FFDE-0F7D-A236-7DAA-57E0CD02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10178322" cy="5515693"/>
          </a:xfrm>
        </p:spPr>
      </p:pic>
    </p:spTree>
    <p:extLst>
      <p:ext uri="{BB962C8B-B14F-4D97-AF65-F5344CB8AC3E}">
        <p14:creationId xmlns:p14="http://schemas.microsoft.com/office/powerpoint/2010/main" val="141164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ADMIN PAGE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6A482D-6D22-17A3-CF39-A05FDB827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1161905"/>
            <a:ext cx="10178322" cy="5503056"/>
          </a:xfrm>
        </p:spPr>
      </p:pic>
    </p:spTree>
    <p:extLst>
      <p:ext uri="{BB962C8B-B14F-4D97-AF65-F5344CB8AC3E}">
        <p14:creationId xmlns:p14="http://schemas.microsoft.com/office/powerpoint/2010/main" val="178202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GITHUB ACTIONS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A05D03-3683-90D0-CDF1-A0BE6047F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1128450"/>
            <a:ext cx="10178322" cy="5516183"/>
          </a:xfrm>
        </p:spPr>
      </p:pic>
    </p:spTree>
    <p:extLst>
      <p:ext uri="{BB962C8B-B14F-4D97-AF65-F5344CB8AC3E}">
        <p14:creationId xmlns:p14="http://schemas.microsoft.com/office/powerpoint/2010/main" val="67104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AWS – ECS 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0D5879-B730-7308-DD96-74840569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5174" y="1596802"/>
            <a:ext cx="10271329" cy="5098028"/>
          </a:xfrm>
        </p:spPr>
      </p:pic>
    </p:spTree>
    <p:extLst>
      <p:ext uri="{BB962C8B-B14F-4D97-AF65-F5344CB8AC3E}">
        <p14:creationId xmlns:p14="http://schemas.microsoft.com/office/powerpoint/2010/main" val="11410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and holding a phone next to a computer&#10;&#10;Description automatically generated">
            <a:extLst>
              <a:ext uri="{FF2B5EF4-FFF2-40B4-BE49-F238E27FC236}">
                <a16:creationId xmlns:a16="http://schemas.microsoft.com/office/drawing/2014/main" id="{ACAA9FC7-5C1B-87A5-D016-125E14547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9" r="9512" b="1"/>
          <a:stretch/>
        </p:blipFill>
        <p:spPr>
          <a:xfrm>
            <a:off x="7373816" y="2145636"/>
            <a:ext cx="4261588" cy="3954707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7372D-D82D-3FAB-221C-A402026C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o-RO" dirty="0">
                <a:latin typeface="Comic Sans MS" panose="030F0902030302020204" pitchFamily="66" charset="0"/>
              </a:rPr>
              <a:t>VTA – Online Banking </a:t>
            </a:r>
            <a:r>
              <a:rPr lang="ro-RO" dirty="0" err="1">
                <a:latin typeface="Comic Sans MS" panose="030F0902030302020204" pitchFamily="66" charset="0"/>
              </a:rPr>
              <a:t>Platform</a:t>
            </a:r>
            <a:endParaRPr lang="ro-RO" dirty="0">
              <a:latin typeface="Comic Sans MS" panose="030F0902030302020204" pitchFamily="66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D8D4608-D716-5C95-5FC0-1766F3C36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18" y="2326193"/>
            <a:ext cx="5399721" cy="3617407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</a:rPr>
              <a:t>Aplicație WEB pentru a oferi servicii bancare</a:t>
            </a:r>
          </a:p>
          <a:p>
            <a:r>
              <a:rPr lang="ro-RO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902030302020204" pitchFamily="66" charset="0"/>
              </a:rPr>
              <a:t>Oferă</a:t>
            </a:r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</a:rPr>
              <a:t> convenienta si accesibilitate incluzând o gama larga de servicii financiare </a:t>
            </a:r>
          </a:p>
          <a:p>
            <a:r>
              <a:rPr lang="ro-RO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902030302020204" pitchFamily="66" charset="0"/>
              </a:rPr>
              <a:t>Permi</a:t>
            </a:r>
            <a:r>
              <a:rPr lang="ro-RO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</a:rPr>
              <a:t>te clienților sa-si gestioneze activitățile si tranzacțiile bancare prin internet</a:t>
            </a:r>
            <a:endParaRPr lang="ro-RO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902030302020204" pitchFamily="66" charset="0"/>
            </a:endParaRPr>
          </a:p>
          <a:p>
            <a:endParaRPr lang="ro-RO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64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67AC-66B4-857B-444C-E5A7D587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ro-RO" dirty="0">
                <a:latin typeface="Comic Sans MS" panose="030F0902030302020204" pitchFamily="66" charset="0"/>
              </a:rPr>
              <a:t>De 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8AB41-D84D-34B8-5730-0F27BD42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47376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583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E5D8-AD52-22C8-450F-B0EC6AB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Comic Sans MS" panose="030F0902030302020204" pitchFamily="66" charset="0"/>
              </a:rPr>
              <a:t>Competitie</a:t>
            </a:r>
            <a:endParaRPr lang="ro-RO" dirty="0">
              <a:latin typeface="Comic Sans MS" panose="030F0902030302020204" pitchFamily="66" charset="0"/>
            </a:endParaRPr>
          </a:p>
        </p:txBody>
      </p:sp>
      <p:pic>
        <p:nvPicPr>
          <p:cNvPr id="5" name="Content Placeholder 4" descr="A screenshot of a login form&#10;&#10;Description automatically generated with low confidence">
            <a:extLst>
              <a:ext uri="{FF2B5EF4-FFF2-40B4-BE49-F238E27FC236}">
                <a16:creationId xmlns:a16="http://schemas.microsoft.com/office/drawing/2014/main" id="{3B5866E1-035E-A2F6-A5E1-A3DF1480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68" y="2029521"/>
            <a:ext cx="5822316" cy="2798957"/>
          </a:xfrm>
        </p:spPr>
      </p:pic>
      <p:pic>
        <p:nvPicPr>
          <p:cNvPr id="9" name="Picture 8" descr="A screenshot of a registration page&#10;&#10;Description automatically generated with low confidence">
            <a:extLst>
              <a:ext uri="{FF2B5EF4-FFF2-40B4-BE49-F238E27FC236}">
                <a16:creationId xmlns:a16="http://schemas.microsoft.com/office/drawing/2014/main" id="{76825476-C59B-4A93-303E-D777AE94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71" y="552971"/>
            <a:ext cx="5328424" cy="2414730"/>
          </a:xfrm>
          <a:prstGeom prst="rect">
            <a:avLst/>
          </a:prstGeom>
        </p:spPr>
      </p:pic>
      <p:pic>
        <p:nvPicPr>
          <p:cNvPr id="11" name="Picture 10" descr="A screenshot of a login page&#10;&#10;Description automatically generated">
            <a:extLst>
              <a:ext uri="{FF2B5EF4-FFF2-40B4-BE49-F238E27FC236}">
                <a16:creationId xmlns:a16="http://schemas.microsoft.com/office/drawing/2014/main" id="{8609EC64-4063-1AE9-B86D-6B127C44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70" y="3890300"/>
            <a:ext cx="4881530" cy="24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5041-A0A4-44BE-11B1-45688CA2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8" y="526702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 dirty="0" err="1">
                <a:latin typeface="Comic Sans MS" panose="030F0902030302020204" pitchFamily="66" charset="0"/>
              </a:rPr>
              <a:t>Tehnologii</a:t>
            </a:r>
            <a:endParaRPr lang="en-US" sz="7200" spc="800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DE3C-CAD5-DA11-7B3B-A3BE8D86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715000"/>
            <a:ext cx="8045373" cy="66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tx2"/>
                </a:solidFill>
                <a:effectLst/>
              </a:rPr>
              <a:t> </a:t>
            </a:r>
            <a:endParaRPr lang="en-US" b="1" cap="all" spc="400">
              <a:solidFill>
                <a:schemeClr val="tx2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green logo with a leaf&#10;&#10;Description automatically generated with low confidence">
            <a:extLst>
              <a:ext uri="{FF2B5EF4-FFF2-40B4-BE49-F238E27FC236}">
                <a16:creationId xmlns:a16="http://schemas.microsoft.com/office/drawing/2014/main" id="{A60A7EDB-1E60-E0FC-75AD-695DAA07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2" y="1480682"/>
            <a:ext cx="4270446" cy="2135223"/>
          </a:xfrm>
          <a:prstGeom prst="rect">
            <a:avLst/>
          </a:prstGeom>
        </p:spPr>
      </p:pic>
      <p:pic>
        <p:nvPicPr>
          <p:cNvPr id="7" name="Picture 6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AB676F5-BB7B-0F7C-0B8A-623464D6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895" y="4348389"/>
            <a:ext cx="2311486" cy="23080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graphics, font, logo, symbol&#10;&#10;Description automatically generated">
            <a:extLst>
              <a:ext uri="{FF2B5EF4-FFF2-40B4-BE49-F238E27FC236}">
                <a16:creationId xmlns:a16="http://schemas.microsoft.com/office/drawing/2014/main" id="{81B875AD-1B81-B1D2-5EFE-B3B7F8ACA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69" y="1924255"/>
            <a:ext cx="2904304" cy="1908383"/>
          </a:xfrm>
          <a:prstGeom prst="rect">
            <a:avLst/>
          </a:prstGeom>
        </p:spPr>
      </p:pic>
      <p:pic>
        <p:nvPicPr>
          <p:cNvPr id="11" name="Picture 10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6B5729AC-0E23-AAA0-813D-CF118F8AA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176" y="1997256"/>
            <a:ext cx="3168443" cy="1665988"/>
          </a:xfrm>
          <a:prstGeom prst="rect">
            <a:avLst/>
          </a:prstGeom>
        </p:spPr>
      </p:pic>
      <p:pic>
        <p:nvPicPr>
          <p:cNvPr id="15" name="Picture 14" descr="A logo of a seal&#10;&#10;Description automatically generated with low confidence">
            <a:extLst>
              <a:ext uri="{FF2B5EF4-FFF2-40B4-BE49-F238E27FC236}">
                <a16:creationId xmlns:a16="http://schemas.microsoft.com/office/drawing/2014/main" id="{644EB888-8DB5-84BC-79E9-42934968C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528" y="4553111"/>
            <a:ext cx="1920516" cy="1920516"/>
          </a:xfrm>
          <a:prstGeom prst="rect">
            <a:avLst/>
          </a:prstGeom>
        </p:spPr>
      </p:pic>
      <p:pic>
        <p:nvPicPr>
          <p:cNvPr id="19" name="Picture 18" descr="A picture containing logo, font, graphics, symbol&#10;&#10;Description automatically generated">
            <a:extLst>
              <a:ext uri="{FF2B5EF4-FFF2-40B4-BE49-F238E27FC236}">
                <a16:creationId xmlns:a16="http://schemas.microsoft.com/office/drawing/2014/main" id="{9DA99C57-B9FC-D6F9-E123-DC1C67E3B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313" y="4553111"/>
            <a:ext cx="3268223" cy="18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66BD-9084-776A-2F5B-0506601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402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Autentificare</a:t>
            </a:r>
          </a:p>
        </p:txBody>
      </p:sp>
      <p:pic>
        <p:nvPicPr>
          <p:cNvPr id="5" name="Content Placeholder 4" descr="A screenshot of a registration page&#10;&#10;Description automatically generated with low confidence">
            <a:extLst>
              <a:ext uri="{FF2B5EF4-FFF2-40B4-BE49-F238E27FC236}">
                <a16:creationId xmlns:a16="http://schemas.microsoft.com/office/drawing/2014/main" id="{CFE23124-3B72-9A45-1C09-19949405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743" y="4132973"/>
            <a:ext cx="5585257" cy="2531123"/>
          </a:xfrm>
        </p:spPr>
      </p:pic>
      <p:pic>
        <p:nvPicPr>
          <p:cNvPr id="7" name="Picture 6" descr="A screenshot of a login page&#10;&#10;Description automatically generated">
            <a:extLst>
              <a:ext uri="{FF2B5EF4-FFF2-40B4-BE49-F238E27FC236}">
                <a16:creationId xmlns:a16="http://schemas.microsoft.com/office/drawing/2014/main" id="{4573F332-1947-2FF1-ABC2-A41E9689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45" y="1048716"/>
            <a:ext cx="5776955" cy="28576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350AD6-B048-A5C5-2AC3-0EC41AF63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35" y="2725027"/>
            <a:ext cx="5393252" cy="20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mic Sans MS" panose="030F0902030302020204" pitchFamily="66" charset="0"/>
              </a:rPr>
              <a:t>Home 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C3D9D4-6E1E-FBAE-40F9-113B84C1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02" y="1208832"/>
            <a:ext cx="9731856" cy="5266783"/>
          </a:xfrm>
        </p:spPr>
      </p:pic>
    </p:spTree>
    <p:extLst>
      <p:ext uri="{BB962C8B-B14F-4D97-AF65-F5344CB8AC3E}">
        <p14:creationId xmlns:p14="http://schemas.microsoft.com/office/powerpoint/2010/main" val="26884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99A-C763-805D-7F65-D2767B38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Comic Sans MS" panose="030F0902030302020204" pitchFamily="66" charset="0"/>
              </a:rPr>
              <a:t>Accounts</a:t>
            </a:r>
            <a:r>
              <a:rPr lang="ro-RO" dirty="0">
                <a:latin typeface="Comic Sans MS" panose="030F0902030302020204" pitchFamily="66" charset="0"/>
              </a:rPr>
              <a:t> PAGE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D78F6E-DD5C-7E33-D2DA-7253E9B9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28451"/>
            <a:ext cx="10178322" cy="5512043"/>
          </a:xfrm>
        </p:spPr>
      </p:pic>
    </p:spTree>
    <p:extLst>
      <p:ext uri="{BB962C8B-B14F-4D97-AF65-F5344CB8AC3E}">
        <p14:creationId xmlns:p14="http://schemas.microsoft.com/office/powerpoint/2010/main" val="18241999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{4BBF7B6B-7F7C-E644-A498-3A22968DFEB1}tf10001071_mac</Template>
  <TotalTime>41</TotalTime>
  <Words>124</Words>
  <Application>Microsoft Macintosh PowerPoint</Application>
  <PresentationFormat>Widescreen</PresentationFormat>
  <Paragraphs>32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Gill Sans MT</vt:lpstr>
      <vt:lpstr>Impact</vt:lpstr>
      <vt:lpstr>Badge</vt:lpstr>
      <vt:lpstr>PowerPoint Presentation</vt:lpstr>
      <vt:lpstr>VTA – Online Banking Platform</vt:lpstr>
      <vt:lpstr>De ce?</vt:lpstr>
      <vt:lpstr>Competitie</vt:lpstr>
      <vt:lpstr>Tehnologii</vt:lpstr>
      <vt:lpstr>DEMO</vt:lpstr>
      <vt:lpstr>Autentificare</vt:lpstr>
      <vt:lpstr>Home PAGE</vt:lpstr>
      <vt:lpstr>Accounts PAGE</vt:lpstr>
      <vt:lpstr>TRANSACTIONS PAGE</vt:lpstr>
      <vt:lpstr>ADMIN PAGE</vt:lpstr>
      <vt:lpstr>GITHUB ACTIONS</vt:lpstr>
      <vt:lpstr>AWS – ECS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Tiftilov</dc:creator>
  <cp:lastModifiedBy>Vlad Tiftilov</cp:lastModifiedBy>
  <cp:revision>34</cp:revision>
  <dcterms:created xsi:type="dcterms:W3CDTF">2023-05-28T18:41:44Z</dcterms:created>
  <dcterms:modified xsi:type="dcterms:W3CDTF">2023-05-28T19:23:39Z</dcterms:modified>
</cp:coreProperties>
</file>