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THEODOR GAVRILA" userId="460f983c-070b-452d-a489-178ff69ac187" providerId="ADAL" clId="{1727C75C-2184-489A-ACB6-237514CF1BBD}"/>
    <pc:docChg chg="addSld">
      <pc:chgData name="VLAD THEODOR GAVRILA" userId="460f983c-070b-452d-a489-178ff69ac187" providerId="ADAL" clId="{1727C75C-2184-489A-ACB6-237514CF1BBD}" dt="2024-01-18T06:46:55.909" v="0" actId="680"/>
      <pc:docMkLst>
        <pc:docMk/>
      </pc:docMkLst>
      <pc:sldChg chg="new">
        <pc:chgData name="VLAD THEODOR GAVRILA" userId="460f983c-070b-452d-a489-178ff69ac187" providerId="ADAL" clId="{1727C75C-2184-489A-ACB6-237514CF1BBD}" dt="2024-01-18T06:46:55.909" v="0" actId="680"/>
        <pc:sldMkLst>
          <pc:docMk/>
          <pc:sldMk cId="170877723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5235-660B-69C8-7BB6-8DD821CC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4BFB-56C5-F68F-C8D9-42A0A10C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DEF8-BE9E-41FC-AC9D-E620E87D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1DD2D-CF1C-9A6C-EE52-64B4FF06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92E3-9ADB-7B01-B996-D6339EF6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168-7526-4AB0-BF52-922A1566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A120F-EF0E-D8BF-03E4-A6AF7A545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17B0-9D33-F70A-055C-2B2C5F2E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E797-A61A-E637-5986-27D39B9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8761-7AFE-DC1A-F20F-EED6841B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7E5BF-E520-E840-922A-75ADBAE07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B02F1-9407-B521-246F-60B5D002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C982-89FC-1BFD-8B91-FCBF25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08BF-A6CC-4FE5-9A20-84C0D13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B88D-F5CF-822D-F365-0BA6D2B8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9CE6-5733-A75E-3176-8A448438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EED5-2D8E-57DF-1210-43C4829D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842F-1402-364B-5CB5-362AE079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E1F0-C1AD-B4E8-F1C6-C45AC998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46EE-ADAB-52A6-203B-EC01DD82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74AF-F45F-BD09-AD0B-43FAE2A8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FFB-6A4E-BD55-EF85-447D5D5E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E910-5027-BCAF-0A00-410A46D0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C969-C8CC-CB10-FE65-DF61C95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FB55-88E5-4E86-7F9C-87802113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CCA4-749E-810F-256C-13962A19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7BB4-5203-0474-F0DC-A10EF8333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6ACE0-9930-D19E-8BD5-F23C1BA4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8CD-94C6-160E-7134-FC525F9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ABE3-7892-4CC4-8448-0A87759F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505D-F05D-900E-E466-29019089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4B6-05BC-DBFB-562A-2C90894F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49EE2-2763-AE6E-3F95-17361429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08A04-ECC5-3BED-078E-FDA18ADD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C4E4B-9351-E29D-E9BD-441917599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98586-A083-6926-1429-CE401F3F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2BD11-58A6-5A94-A4CB-F58432E0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F4260-FCD8-C833-C183-DE08A276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DE71C-3E79-3071-DC2F-D6AC968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4107-1CDC-CE3A-F8DA-78B5926C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01377-FDDA-B645-C2C8-ECE49240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675C4-162A-E706-2F4B-B1BA5074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7EC7C-40F0-3D8C-7238-D813AAD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7A361-C4C7-5B56-C996-22EC1ADF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E35F3-CA90-1193-0035-5B8DDF52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A852-4A4A-7FB7-3FE0-8761FFBE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D1C5-33EE-6B4C-BF1D-E7B2C953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D806-3B6B-C5D3-8F5C-30BD01B2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EC98-AD58-50D4-4F02-2B84A35B8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7ADE7-A926-ED47-49E2-ED38C3D2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85D18-D8BB-CC57-3478-B88DFE6B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3B8FE-4C34-B1D9-9654-E5DE6C37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67C-66F2-42CC-8E27-D8AEB7BF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A2DE8-5D3E-690B-092E-066BE115F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9E87-CABF-1ECC-FE1C-1493EB34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2786-3C17-D37D-BBE4-565E678D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90F1-3220-E185-F5C6-DF366519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9555C-95ED-7B49-2FC4-DCA088A0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4DB91-B4C5-2C0A-767B-B4342F12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932C-2A99-8488-3C25-01A71BDD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349C-C8C5-33CA-BFFC-547B67930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3359E-F4ED-4212-970B-96FB2C4077C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AC36-43E7-6482-EEA4-800D117D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E5DA-79EB-118D-AC37-2F953964D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33E66-EFFF-40DD-9EF1-706EFD89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BC05-77F6-CAAF-7CE5-60EEABA64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5BBFA-4768-3F05-F6CD-C7A7BFC6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THEODOR GAVRILA</dc:creator>
  <cp:lastModifiedBy>VLAD THEODOR GAVRILA</cp:lastModifiedBy>
  <cp:revision>1</cp:revision>
  <dcterms:created xsi:type="dcterms:W3CDTF">2024-01-18T06:46:26Z</dcterms:created>
  <dcterms:modified xsi:type="dcterms:W3CDTF">2024-01-18T06:47:06Z</dcterms:modified>
</cp:coreProperties>
</file>