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5" r:id="rId10"/>
    <p:sldId id="266" r:id="rId11"/>
    <p:sldId id="267" r:id="rId12"/>
    <p:sldId id="262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5D1B2-29F9-4C82-95E2-C215E62E72C1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2550-E430-4D64-882F-5EB6F7679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2550-E430-4D64-882F-5EB6F767941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10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56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4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1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58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676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49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6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58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7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8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7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2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5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5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9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15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3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34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624652"/>
            <a:ext cx="8144134" cy="1373070"/>
          </a:xfrm>
        </p:spPr>
        <p:txBody>
          <a:bodyPr/>
          <a:lstStyle/>
          <a:p>
            <a:r>
              <a:rPr lang="en-US" sz="7200" dirty="0" err="1" smtClean="0"/>
              <a:t>Robotino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2" y="4865615"/>
            <a:ext cx="8144134" cy="137595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Дубатовка Владислав, Нечаев Вадим</a:t>
            </a:r>
            <a:endParaRPr lang="ru-RU" sz="2400" dirty="0"/>
          </a:p>
          <a:p>
            <a:r>
              <a:rPr lang="ru-RU" sz="2400" dirty="0"/>
              <a:t>Компетенция Мобильная робототехника</a:t>
            </a:r>
          </a:p>
          <a:p>
            <a:r>
              <a:rPr lang="en-US" sz="2400" dirty="0" smtClean="0"/>
              <a:t>WorldSkills Belarus 2020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5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Построение алгоритма работы мобильной платформы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489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077278"/>
            <a:ext cx="11127366" cy="4780721"/>
          </a:xfrm>
        </p:spPr>
        <p:txBody>
          <a:bodyPr>
            <a:normAutofit/>
          </a:bodyPr>
          <a:lstStyle/>
          <a:p>
            <a:r>
              <a:rPr lang="ru-RU" sz="2800" dirty="0"/>
              <a:t>При разработке </a:t>
            </a:r>
            <a:r>
              <a:rPr lang="ru-RU" sz="2800" dirty="0" smtClean="0"/>
              <a:t>используется </a:t>
            </a:r>
            <a:r>
              <a:rPr lang="en-US" sz="2800" dirty="0"/>
              <a:t>3D </a:t>
            </a:r>
            <a:r>
              <a:rPr lang="ru-RU" sz="2800" dirty="0"/>
              <a:t>принтер, что позволяет получить элементы конструкции практически любой сложности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Разработанная конструкция легко масштабируется.</a:t>
            </a:r>
            <a:endParaRPr lang="ru-RU" sz="2800" dirty="0"/>
          </a:p>
          <a:p>
            <a:r>
              <a:rPr lang="ru-RU" sz="2800" dirty="0" smtClean="0"/>
              <a:t>Современная элементная база позволяет реализовать данный проект с применением минимального количества элементов и упрощённой, при этом надёжной, схемой управления.</a:t>
            </a:r>
          </a:p>
          <a:p>
            <a:r>
              <a:rPr lang="ru-RU" sz="2800" dirty="0" smtClean="0"/>
              <a:t>Данный робот, отлично подходит как методическое пособие по изучению алгоритмов сортировки и перемещения объектов, разработки системы управления платформы со всенаправленными колёсами.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23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В ходе проведённой работы была создана платформа, способная автономно перемещать объекты.</a:t>
            </a:r>
          </a:p>
          <a:p>
            <a:r>
              <a:rPr lang="ru-RU" sz="2800" dirty="0" smtClean="0"/>
              <a:t>Была реализована система управления роботом как автоматически, так и дистанционно.</a:t>
            </a:r>
          </a:p>
          <a:p>
            <a:endParaRPr lang="ru-RU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4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alpha val="58000"/>
                <a:lumMod val="63000"/>
                <a:lumOff val="37000"/>
              </a:schemeClr>
            </a:gs>
            <a:gs pos="14000">
              <a:schemeClr val="bg2">
                <a:lumMod val="38000"/>
                <a:lumOff val="62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647455"/>
            <a:ext cx="11157183" cy="3117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anose="020B0502040204020203" pitchFamily="34" charset="0"/>
              </a:rPr>
              <a:t>Спасибо за внимание!</a:t>
            </a:r>
            <a:endParaRPr lang="ru-RU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Цель работы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772362" cy="359931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Разработать прототип робота для автономного перемещения контейнеров с сельхозпродукцией.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Сделать его максимально простым в конструкции для обеспечения лёгкой сборки, надёжности и низкой себестоимости при этом не ухудшив функциональность.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7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Задачи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Разработать прототип робота</a:t>
            </a:r>
          </a:p>
          <a:p>
            <a:r>
              <a:rPr lang="ru-RU" sz="3200" dirty="0" smtClean="0"/>
              <a:t>Разработать захватный механизм</a:t>
            </a:r>
            <a:endParaRPr lang="ru-RU" sz="3200" dirty="0"/>
          </a:p>
          <a:p>
            <a:r>
              <a:rPr lang="ru-RU" sz="3200" dirty="0"/>
              <a:t>Собрать </a:t>
            </a:r>
            <a:r>
              <a:rPr lang="ru-RU" sz="3200" dirty="0" smtClean="0"/>
              <a:t>прототип</a:t>
            </a:r>
            <a:endParaRPr lang="ru-RU" sz="3200" dirty="0"/>
          </a:p>
          <a:p>
            <a:r>
              <a:rPr lang="ru-RU" sz="3200" dirty="0"/>
              <a:t>Написать </a:t>
            </a:r>
            <a:r>
              <a:rPr lang="ru-RU" sz="3200" dirty="0" smtClean="0"/>
              <a:t>программу</a:t>
            </a:r>
          </a:p>
          <a:p>
            <a:r>
              <a:rPr lang="ru-RU" sz="3200" dirty="0" smtClean="0"/>
              <a:t>Протестировать систему</a:t>
            </a:r>
          </a:p>
          <a:p>
            <a:r>
              <a:rPr lang="ru-RU" sz="3200" dirty="0" smtClean="0"/>
              <a:t>Сделать выводы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7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Актуальность проекта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584173"/>
            <a:ext cx="10988218" cy="335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Сбор урожая – это трудоёмкий процесс, привлекающий большое количество человеко-часов. Данный робот поможет оптимизировать процесс уборки урожая, доставляя производимую продукцию в центры переработки.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78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55574"/>
            <a:ext cx="6545427" cy="39361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Основа устройства – платформа </a:t>
            </a:r>
            <a:r>
              <a:rPr lang="en-US" sz="2800" dirty="0" err="1" smtClean="0"/>
              <a:t>Robotino</a:t>
            </a:r>
            <a:r>
              <a:rPr lang="en-US" sz="2800" dirty="0" smtClean="0"/>
              <a:t> </a:t>
            </a:r>
            <a:r>
              <a:rPr lang="ru-RU" sz="2800" dirty="0" smtClean="0"/>
              <a:t>от </a:t>
            </a:r>
            <a:r>
              <a:rPr lang="en-US" sz="2800" dirty="0" err="1" smtClean="0"/>
              <a:t>Festo</a:t>
            </a:r>
            <a:r>
              <a:rPr lang="en-US" sz="2800" dirty="0" smtClean="0"/>
              <a:t> Didactic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/>
              <a:t>Мобильный робот </a:t>
            </a:r>
            <a:r>
              <a:rPr lang="ru-RU" sz="2800" dirty="0" smtClean="0"/>
              <a:t>представляет </a:t>
            </a:r>
            <a:r>
              <a:rPr lang="ru-RU" sz="2800" dirty="0"/>
              <a:t>собой автономную подвижную платформу c </a:t>
            </a:r>
            <a:r>
              <a:rPr lang="ru-RU" sz="2800" dirty="0" err="1" smtClean="0"/>
              <a:t>трёмя</a:t>
            </a:r>
            <a:r>
              <a:rPr lang="ru-RU" sz="2800" dirty="0" smtClean="0"/>
              <a:t> </a:t>
            </a:r>
            <a:r>
              <a:rPr lang="ru-RU" sz="2800" dirty="0" err="1"/>
              <a:t>роликонесущими</a:t>
            </a:r>
            <a:r>
              <a:rPr lang="ru-RU" sz="2800" dirty="0"/>
              <a:t> </a:t>
            </a:r>
            <a:r>
              <a:rPr lang="ru-RU" sz="2800" dirty="0" smtClean="0"/>
              <a:t>колесами.</a:t>
            </a:r>
          </a:p>
          <a:p>
            <a:pPr marL="0" indent="0">
              <a:buNone/>
            </a:pPr>
            <a:r>
              <a:rPr lang="ru-RU" sz="2800" dirty="0"/>
              <a:t>Управление </a:t>
            </a:r>
            <a:r>
              <a:rPr lang="ru-RU" sz="2800" dirty="0" smtClean="0"/>
              <a:t>роботом производится дистанционно или </a:t>
            </a:r>
            <a:r>
              <a:rPr lang="ru-RU" sz="2800" dirty="0"/>
              <a:t>с помощью заранее подготовленных программ, записанных в память </a:t>
            </a:r>
            <a:r>
              <a:rPr lang="ru-RU" sz="2800" dirty="0" smtClean="0"/>
              <a:t>робота.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06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Конструкция захватного механизма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3963" y="2484783"/>
            <a:ext cx="5802994" cy="3750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Была разработана </a:t>
            </a:r>
            <a:r>
              <a:rPr lang="en-US" sz="2800" dirty="0" smtClean="0"/>
              <a:t>3D</a:t>
            </a:r>
            <a:r>
              <a:rPr lang="ru-RU" sz="2800" dirty="0" smtClean="0"/>
              <a:t> модель захвата, детали которой распечатаны на </a:t>
            </a:r>
            <a:r>
              <a:rPr lang="en-US" sz="2800" dirty="0" smtClean="0"/>
              <a:t>3D </a:t>
            </a:r>
            <a:r>
              <a:rPr lang="ru-RU" sz="2800" dirty="0" smtClean="0"/>
              <a:t>принтере.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Сервопривод закреплён на корпусе захвата с помощью распечатанных стоек. При вращении вала крутящий момент передаётся с помощью редуктора с передаточным отношением 2:1.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5" y="2336873"/>
            <a:ext cx="5385013" cy="4038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4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Привод движения захвата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643808"/>
            <a:ext cx="5510754" cy="380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</a:t>
            </a:r>
            <a:r>
              <a:rPr lang="ru-RU" sz="2800" dirty="0"/>
              <a:t>приведения в движение использовался сервопривод </a:t>
            </a:r>
            <a:r>
              <a:rPr lang="en-US" sz="2800" dirty="0" smtClean="0"/>
              <a:t>MG99</a:t>
            </a:r>
            <a:r>
              <a:rPr lang="ru-RU" sz="2800" dirty="0" smtClean="0"/>
              <a:t>5</a:t>
            </a:r>
            <a:r>
              <a:rPr lang="en-US" sz="2800" dirty="0" smtClean="0"/>
              <a:t> </a:t>
            </a:r>
            <a:r>
              <a:rPr lang="ru-RU" sz="2800" dirty="0"/>
              <a:t>с надёжным мотором и продвинутой системой управления. </a:t>
            </a:r>
            <a:r>
              <a:rPr lang="ru-RU" sz="2800" dirty="0" smtClean="0"/>
              <a:t>Редуктор </a:t>
            </a:r>
            <a:r>
              <a:rPr lang="ru-RU" sz="2800" dirty="0"/>
              <a:t>сервопривода выполнен из металла. Был выбран за свою небольшую стоимость и </a:t>
            </a:r>
            <a:r>
              <a:rPr lang="ru-RU" sz="2800" dirty="0" smtClean="0"/>
              <a:t>качественные элементы.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48" y="2336873"/>
            <a:ext cx="5485681" cy="4114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6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Управление сервоприводом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748" y="2456635"/>
            <a:ext cx="5873661" cy="3982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управления захватом используется плата с распаянной системой защиты и стабилизации напряжения и 8-битным микроконтроллером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ATtiny85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Выбрана за свои малые габариты и достаточное количество портов.</a:t>
            </a:r>
            <a:endParaRPr lang="ru-RU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Прошивка написана на языке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При получении логического уровня на одном из портов захват сжимается.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73" y="2456635"/>
            <a:ext cx="5309681" cy="3982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8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Техническое зрение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 конструкции робота используется две камеры. Одна для определения объектов непосредственно перед роботом, а </a:t>
            </a:r>
            <a:r>
              <a:rPr lang="ru-RU" sz="2800" smtClean="0"/>
              <a:t>вторая </a:t>
            </a:r>
            <a:r>
              <a:rPr lang="ru-RU" sz="2800" smtClean="0"/>
              <a:t>для </a:t>
            </a:r>
            <a:r>
              <a:rPr lang="ru-RU" sz="2800" dirty="0" smtClean="0"/>
              <a:t>определения типа продукции в контейнере и подсчёта их количества.</a:t>
            </a:r>
          </a:p>
          <a:p>
            <a:pPr marL="0" indent="0">
              <a:buNone/>
            </a:pPr>
            <a:r>
              <a:rPr lang="ru-RU" sz="2800" dirty="0" smtClean="0"/>
              <a:t>Большое значение при подборе камеры имеет её цветопередача.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82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300</TotalTime>
  <Words>390</Words>
  <Application>Microsoft Office PowerPoint</Application>
  <PresentationFormat>Широкоэкранный</PresentationFormat>
  <Paragraphs>43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Trebuchet MS</vt:lpstr>
      <vt:lpstr>Берлин</vt:lpstr>
      <vt:lpstr>Robotino</vt:lpstr>
      <vt:lpstr>Цель работы</vt:lpstr>
      <vt:lpstr>Задачи</vt:lpstr>
      <vt:lpstr>Актуальность проекта</vt:lpstr>
      <vt:lpstr>Описание</vt:lpstr>
      <vt:lpstr>Конструкция захватного механизма</vt:lpstr>
      <vt:lpstr>Привод движения захвата</vt:lpstr>
      <vt:lpstr>Управление сервоприводом</vt:lpstr>
      <vt:lpstr>Техническое зрение</vt:lpstr>
      <vt:lpstr>Построение алгоритма работы мобильной платформы</vt:lpstr>
      <vt:lpstr>Перспективы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Vladislav Dubatovka</dc:creator>
  <cp:lastModifiedBy>Vladislav Dubatovka</cp:lastModifiedBy>
  <cp:revision>78</cp:revision>
  <dcterms:created xsi:type="dcterms:W3CDTF">2020-09-12T10:42:53Z</dcterms:created>
  <dcterms:modified xsi:type="dcterms:W3CDTF">2020-09-12T15:50:49Z</dcterms:modified>
</cp:coreProperties>
</file>