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48" r:id="rId3"/>
    <p:sldId id="330" r:id="rId4"/>
    <p:sldId id="331" r:id="rId5"/>
    <p:sldId id="333" r:id="rId6"/>
    <p:sldId id="332" r:id="rId7"/>
    <p:sldId id="334" r:id="rId8"/>
    <p:sldId id="335" r:id="rId9"/>
    <p:sldId id="349" r:id="rId10"/>
    <p:sldId id="347" r:id="rId11"/>
    <p:sldId id="336" r:id="rId12"/>
    <p:sldId id="350" r:id="rId13"/>
    <p:sldId id="344" r:id="rId14"/>
    <p:sldId id="345" r:id="rId15"/>
    <p:sldId id="351" r:id="rId16"/>
    <p:sldId id="320" r:id="rId17"/>
    <p:sldId id="352" r:id="rId18"/>
    <p:sldId id="353" r:id="rId19"/>
    <p:sldId id="279" r:id="rId20"/>
    <p:sldId id="324" r:id="rId21"/>
    <p:sldId id="326" r:id="rId22"/>
    <p:sldId id="338" r:id="rId23"/>
    <p:sldId id="339" r:id="rId24"/>
    <p:sldId id="340" r:id="rId25"/>
    <p:sldId id="341" r:id="rId26"/>
    <p:sldId id="342" r:id="rId27"/>
    <p:sldId id="343" r:id="rId28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46" y="-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FE5AE-BFD9-4BD2-9BEB-84FA9D02F79E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F97B5C18-2D4E-47B3-AD2E-C30E7C6056A4}">
      <dgm:prSet phldrT="[Текст]"/>
      <dgm:spPr/>
      <dgm:t>
        <a:bodyPr/>
        <a:lstStyle/>
        <a:p>
          <a:r>
            <a:rPr lang="ru-RU" dirty="0" smtClean="0"/>
            <a:t>Запуск таймера</a:t>
          </a:r>
        </a:p>
        <a:p>
          <a:r>
            <a:rPr lang="en-US" dirty="0" smtClean="0"/>
            <a:t>ID=</a:t>
          </a:r>
          <a:r>
            <a:rPr lang="en-US" dirty="0" err="1" smtClean="0"/>
            <a:t>startTimer</a:t>
          </a:r>
          <a:r>
            <a:rPr lang="en-US" dirty="0" smtClean="0"/>
            <a:t>(</a:t>
          </a:r>
          <a:r>
            <a:rPr lang="ru-RU" dirty="0" err="1" smtClean="0"/>
            <a:t>интервал_мс</a:t>
          </a:r>
          <a:r>
            <a:rPr lang="en-US" dirty="0" smtClean="0"/>
            <a:t>)</a:t>
          </a:r>
          <a:endParaRPr lang="ru-RU" dirty="0"/>
        </a:p>
      </dgm:t>
    </dgm:pt>
    <dgm:pt modelId="{F9ADFD32-4480-47B9-871C-7C7A049BABA3}" type="parTrans" cxnId="{E2B94CFD-EAA4-4198-92F7-129DE9937D57}">
      <dgm:prSet/>
      <dgm:spPr/>
      <dgm:t>
        <a:bodyPr/>
        <a:lstStyle/>
        <a:p>
          <a:endParaRPr lang="ru-RU"/>
        </a:p>
      </dgm:t>
    </dgm:pt>
    <dgm:pt modelId="{A921BA05-30A8-46CB-8A4A-6A71FE5FE2CE}" type="sibTrans" cxnId="{E2B94CFD-EAA4-4198-92F7-129DE9937D57}">
      <dgm:prSet/>
      <dgm:spPr/>
      <dgm:t>
        <a:bodyPr/>
        <a:lstStyle/>
        <a:p>
          <a:endParaRPr lang="ru-RU"/>
        </a:p>
      </dgm:t>
    </dgm:pt>
    <dgm:pt modelId="{FB1FDDDE-E70F-4F24-BDC1-EF159EA39487}">
      <dgm:prSet phldrT="[Текст]"/>
      <dgm:spPr/>
      <dgm:t>
        <a:bodyPr/>
        <a:lstStyle/>
        <a:p>
          <a:r>
            <a:rPr lang="en-US" dirty="0" err="1" smtClean="0"/>
            <a:t>dt</a:t>
          </a:r>
          <a:r>
            <a:rPr lang="en-US" dirty="0" smtClean="0"/>
            <a:t> = </a:t>
          </a:r>
          <a:r>
            <a:rPr lang="ru-RU" dirty="0" err="1" smtClean="0"/>
            <a:t>интервал_мс</a:t>
          </a:r>
          <a:endParaRPr lang="ru-RU" dirty="0"/>
        </a:p>
      </dgm:t>
    </dgm:pt>
    <dgm:pt modelId="{A1644C3B-9845-47F5-AA90-E628AD6353F0}" type="parTrans" cxnId="{EDCB0241-18C0-49AC-BD61-909262866A47}">
      <dgm:prSet/>
      <dgm:spPr/>
      <dgm:t>
        <a:bodyPr/>
        <a:lstStyle/>
        <a:p>
          <a:endParaRPr lang="ru-RU"/>
        </a:p>
      </dgm:t>
    </dgm:pt>
    <dgm:pt modelId="{AF621775-D835-4C98-8850-98CFBC48C83A}" type="sibTrans" cxnId="{EDCB0241-18C0-49AC-BD61-909262866A47}">
      <dgm:prSet/>
      <dgm:spPr/>
      <dgm:t>
        <a:bodyPr/>
        <a:lstStyle/>
        <a:p>
          <a:endParaRPr lang="ru-RU"/>
        </a:p>
      </dgm:t>
    </dgm:pt>
    <dgm:pt modelId="{C903A4F9-FA9A-4F98-9701-EAF59EF465AF}">
      <dgm:prSet phldrT="[Текст]"/>
      <dgm:spPr/>
      <dgm:t>
        <a:bodyPr/>
        <a:lstStyle/>
        <a:p>
          <a:r>
            <a:rPr lang="ru-RU" dirty="0" smtClean="0"/>
            <a:t>Генерация события </a:t>
          </a:r>
          <a:r>
            <a:rPr lang="en-US" dirty="0" err="1" smtClean="0"/>
            <a:t>TimerEvent</a:t>
          </a:r>
          <a:endParaRPr lang="en-US" dirty="0" smtClean="0"/>
        </a:p>
      </dgm:t>
    </dgm:pt>
    <dgm:pt modelId="{B070BD35-FFF2-4C13-8079-3F301C4666D9}" type="parTrans" cxnId="{46B85EBB-32A2-4002-8354-CC91169B1E3B}">
      <dgm:prSet/>
      <dgm:spPr/>
      <dgm:t>
        <a:bodyPr/>
        <a:lstStyle/>
        <a:p>
          <a:endParaRPr lang="ru-RU"/>
        </a:p>
      </dgm:t>
    </dgm:pt>
    <dgm:pt modelId="{1C2D5431-C951-407D-BAD2-A95F7816EA4B}" type="sibTrans" cxnId="{46B85EBB-32A2-4002-8354-CC91169B1E3B}">
      <dgm:prSet/>
      <dgm:spPr/>
      <dgm:t>
        <a:bodyPr/>
        <a:lstStyle/>
        <a:p>
          <a:endParaRPr lang="ru-RU"/>
        </a:p>
      </dgm:t>
    </dgm:pt>
    <dgm:pt modelId="{2E2BFC56-B2B2-4014-86FB-04D097A3BC02}">
      <dgm:prSet phldrT="[Текст]"/>
      <dgm:spPr/>
      <dgm:t>
        <a:bodyPr/>
        <a:lstStyle/>
        <a:p>
          <a:r>
            <a:rPr lang="ru-RU" dirty="0" smtClean="0"/>
            <a:t>Обработка события в методе </a:t>
          </a:r>
          <a:r>
            <a:rPr lang="en-US" dirty="0" err="1" smtClean="0"/>
            <a:t>timerEvent</a:t>
          </a:r>
          <a:r>
            <a:rPr lang="en-US" dirty="0" smtClean="0"/>
            <a:t>()</a:t>
          </a:r>
        </a:p>
      </dgm:t>
    </dgm:pt>
    <dgm:pt modelId="{3C729A90-7C90-4918-A99C-8747B951F597}" type="parTrans" cxnId="{E67BF204-D186-4684-B5C0-DC365678D411}">
      <dgm:prSet/>
      <dgm:spPr/>
      <dgm:t>
        <a:bodyPr/>
        <a:lstStyle/>
        <a:p>
          <a:endParaRPr lang="ru-RU"/>
        </a:p>
      </dgm:t>
    </dgm:pt>
    <dgm:pt modelId="{C7E9E2A5-9823-4FE7-B015-CCFAE3D1AC79}" type="sibTrans" cxnId="{E67BF204-D186-4684-B5C0-DC365678D411}">
      <dgm:prSet/>
      <dgm:spPr/>
      <dgm:t>
        <a:bodyPr/>
        <a:lstStyle/>
        <a:p>
          <a:endParaRPr lang="ru-RU"/>
        </a:p>
      </dgm:t>
    </dgm:pt>
    <dgm:pt modelId="{8A8E7ED5-4D12-4C48-985C-7A4F94DB6B53}" type="pres">
      <dgm:prSet presAssocID="{6D9FE5AE-BFD9-4BD2-9BEB-84FA9D02F79E}" presName="linearFlow" presStyleCnt="0">
        <dgm:presLayoutVars>
          <dgm:resizeHandles val="exact"/>
        </dgm:presLayoutVars>
      </dgm:prSet>
      <dgm:spPr/>
    </dgm:pt>
    <dgm:pt modelId="{F7CA0BAF-1B58-49A7-B71A-EDDC733C20D2}" type="pres">
      <dgm:prSet presAssocID="{F97B5C18-2D4E-47B3-AD2E-C30E7C6056A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244DB6-8BF4-449F-865F-4D91E3AF52A2}" type="pres">
      <dgm:prSet presAssocID="{A921BA05-30A8-46CB-8A4A-6A71FE5FE2C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855CCD1E-AD1D-400F-916B-4EDAC5177F60}" type="pres">
      <dgm:prSet presAssocID="{A921BA05-30A8-46CB-8A4A-6A71FE5FE2C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B3AD741-4419-48EB-BA13-1BF23CDD9066}" type="pres">
      <dgm:prSet presAssocID="{FB1FDDDE-E70F-4F24-BDC1-EF159EA394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E1F0DC-A9FA-4CD6-8C86-0C2E90A7DE65}" type="pres">
      <dgm:prSet presAssocID="{AF621775-D835-4C98-8850-98CFBC48C83A}" presName="sibTrans" presStyleLbl="sibTrans2D1" presStyleIdx="1" presStyleCnt="3"/>
      <dgm:spPr/>
      <dgm:t>
        <a:bodyPr/>
        <a:lstStyle/>
        <a:p>
          <a:endParaRPr lang="ru-RU"/>
        </a:p>
      </dgm:t>
    </dgm:pt>
    <dgm:pt modelId="{1435643A-05B9-448B-B05B-9642B01DE721}" type="pres">
      <dgm:prSet presAssocID="{AF621775-D835-4C98-8850-98CFBC48C83A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91A0575C-309E-46F1-986B-6AF01F9C7737}" type="pres">
      <dgm:prSet presAssocID="{C903A4F9-FA9A-4F98-9701-EAF59EF465A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9021D1-02E0-4837-84CB-D43E7464DC69}" type="pres">
      <dgm:prSet presAssocID="{1C2D5431-C951-407D-BAD2-A95F7816EA4B}" presName="sibTrans" presStyleLbl="sibTrans2D1" presStyleIdx="2" presStyleCnt="3"/>
      <dgm:spPr/>
      <dgm:t>
        <a:bodyPr/>
        <a:lstStyle/>
        <a:p>
          <a:endParaRPr lang="ru-RU"/>
        </a:p>
      </dgm:t>
    </dgm:pt>
    <dgm:pt modelId="{83491204-E463-4471-ADB8-AE1F77F716EB}" type="pres">
      <dgm:prSet presAssocID="{1C2D5431-C951-407D-BAD2-A95F7816EA4B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9A39A9B9-A1C6-4F93-BBB9-E694625FFD78}" type="pres">
      <dgm:prSet presAssocID="{2E2BFC56-B2B2-4014-86FB-04D097A3BC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03E68D-0531-4904-B4B7-857BE755AA08}" type="presOf" srcId="{1C2D5431-C951-407D-BAD2-A95F7816EA4B}" destId="{AA9021D1-02E0-4837-84CB-D43E7464DC69}" srcOrd="0" destOrd="0" presId="urn:microsoft.com/office/officeart/2005/8/layout/process2"/>
    <dgm:cxn modelId="{E2B94CFD-EAA4-4198-92F7-129DE9937D57}" srcId="{6D9FE5AE-BFD9-4BD2-9BEB-84FA9D02F79E}" destId="{F97B5C18-2D4E-47B3-AD2E-C30E7C6056A4}" srcOrd="0" destOrd="0" parTransId="{F9ADFD32-4480-47B9-871C-7C7A049BABA3}" sibTransId="{A921BA05-30A8-46CB-8A4A-6A71FE5FE2CE}"/>
    <dgm:cxn modelId="{1BBE02B9-96B9-4955-9898-070C647EC8A7}" type="presOf" srcId="{C903A4F9-FA9A-4F98-9701-EAF59EF465AF}" destId="{91A0575C-309E-46F1-986B-6AF01F9C7737}" srcOrd="0" destOrd="0" presId="urn:microsoft.com/office/officeart/2005/8/layout/process2"/>
    <dgm:cxn modelId="{6B574FE8-97DC-4729-A721-90CC6899B6FD}" type="presOf" srcId="{AF621775-D835-4C98-8850-98CFBC48C83A}" destId="{07E1F0DC-A9FA-4CD6-8C86-0C2E90A7DE65}" srcOrd="0" destOrd="0" presId="urn:microsoft.com/office/officeart/2005/8/layout/process2"/>
    <dgm:cxn modelId="{55190EBA-2B32-4B4C-BBE6-D8C6375E0FC8}" type="presOf" srcId="{AF621775-D835-4C98-8850-98CFBC48C83A}" destId="{1435643A-05B9-448B-B05B-9642B01DE721}" srcOrd="1" destOrd="0" presId="urn:microsoft.com/office/officeart/2005/8/layout/process2"/>
    <dgm:cxn modelId="{EBAB6E9A-A0EE-4746-8BDB-E3B3F852D360}" type="presOf" srcId="{A921BA05-30A8-46CB-8A4A-6A71FE5FE2CE}" destId="{855CCD1E-AD1D-400F-916B-4EDAC5177F60}" srcOrd="1" destOrd="0" presId="urn:microsoft.com/office/officeart/2005/8/layout/process2"/>
    <dgm:cxn modelId="{EDCB0241-18C0-49AC-BD61-909262866A47}" srcId="{6D9FE5AE-BFD9-4BD2-9BEB-84FA9D02F79E}" destId="{FB1FDDDE-E70F-4F24-BDC1-EF159EA39487}" srcOrd="1" destOrd="0" parTransId="{A1644C3B-9845-47F5-AA90-E628AD6353F0}" sibTransId="{AF621775-D835-4C98-8850-98CFBC48C83A}"/>
    <dgm:cxn modelId="{56A71237-6ECD-462B-AE1C-2924A9340198}" type="presOf" srcId="{A921BA05-30A8-46CB-8A4A-6A71FE5FE2CE}" destId="{E5244DB6-8BF4-449F-865F-4D91E3AF52A2}" srcOrd="0" destOrd="0" presId="urn:microsoft.com/office/officeart/2005/8/layout/process2"/>
    <dgm:cxn modelId="{E67BF204-D186-4684-B5C0-DC365678D411}" srcId="{6D9FE5AE-BFD9-4BD2-9BEB-84FA9D02F79E}" destId="{2E2BFC56-B2B2-4014-86FB-04D097A3BC02}" srcOrd="3" destOrd="0" parTransId="{3C729A90-7C90-4918-A99C-8747B951F597}" sibTransId="{C7E9E2A5-9823-4FE7-B015-CCFAE3D1AC79}"/>
    <dgm:cxn modelId="{CEAAA079-B52F-42C5-9EAD-126ED507E1FD}" type="presOf" srcId="{6D9FE5AE-BFD9-4BD2-9BEB-84FA9D02F79E}" destId="{8A8E7ED5-4D12-4C48-985C-7A4F94DB6B53}" srcOrd="0" destOrd="0" presId="urn:microsoft.com/office/officeart/2005/8/layout/process2"/>
    <dgm:cxn modelId="{C2E94736-9800-4948-9F9F-83BC98675153}" type="presOf" srcId="{FB1FDDDE-E70F-4F24-BDC1-EF159EA39487}" destId="{3B3AD741-4419-48EB-BA13-1BF23CDD9066}" srcOrd="0" destOrd="0" presId="urn:microsoft.com/office/officeart/2005/8/layout/process2"/>
    <dgm:cxn modelId="{018049E2-F2C1-4E26-8E02-835C0E63560A}" type="presOf" srcId="{2E2BFC56-B2B2-4014-86FB-04D097A3BC02}" destId="{9A39A9B9-A1C6-4F93-BBB9-E694625FFD78}" srcOrd="0" destOrd="0" presId="urn:microsoft.com/office/officeart/2005/8/layout/process2"/>
    <dgm:cxn modelId="{A1BF7260-B3F3-4BC4-AFC9-B0EBFD910761}" type="presOf" srcId="{1C2D5431-C951-407D-BAD2-A95F7816EA4B}" destId="{83491204-E463-4471-ADB8-AE1F77F716EB}" srcOrd="1" destOrd="0" presId="urn:microsoft.com/office/officeart/2005/8/layout/process2"/>
    <dgm:cxn modelId="{09F9350A-61A6-4B57-BFA9-1CA82A1A2BD1}" type="presOf" srcId="{F97B5C18-2D4E-47B3-AD2E-C30E7C6056A4}" destId="{F7CA0BAF-1B58-49A7-B71A-EDDC733C20D2}" srcOrd="0" destOrd="0" presId="urn:microsoft.com/office/officeart/2005/8/layout/process2"/>
    <dgm:cxn modelId="{46B85EBB-32A2-4002-8354-CC91169B1E3B}" srcId="{6D9FE5AE-BFD9-4BD2-9BEB-84FA9D02F79E}" destId="{C903A4F9-FA9A-4F98-9701-EAF59EF465AF}" srcOrd="2" destOrd="0" parTransId="{B070BD35-FFF2-4C13-8079-3F301C4666D9}" sibTransId="{1C2D5431-C951-407D-BAD2-A95F7816EA4B}"/>
    <dgm:cxn modelId="{127EF570-6A5C-42C0-A9E6-4E4828642547}" type="presParOf" srcId="{8A8E7ED5-4D12-4C48-985C-7A4F94DB6B53}" destId="{F7CA0BAF-1B58-49A7-B71A-EDDC733C20D2}" srcOrd="0" destOrd="0" presId="urn:microsoft.com/office/officeart/2005/8/layout/process2"/>
    <dgm:cxn modelId="{86251B59-2634-4C21-A081-81D611AE64D0}" type="presParOf" srcId="{8A8E7ED5-4D12-4C48-985C-7A4F94DB6B53}" destId="{E5244DB6-8BF4-449F-865F-4D91E3AF52A2}" srcOrd="1" destOrd="0" presId="urn:microsoft.com/office/officeart/2005/8/layout/process2"/>
    <dgm:cxn modelId="{D5D61953-CC87-4B40-B28C-1975C4B01BAB}" type="presParOf" srcId="{E5244DB6-8BF4-449F-865F-4D91E3AF52A2}" destId="{855CCD1E-AD1D-400F-916B-4EDAC5177F60}" srcOrd="0" destOrd="0" presId="urn:microsoft.com/office/officeart/2005/8/layout/process2"/>
    <dgm:cxn modelId="{FB3D3F7A-582C-40D5-8026-EA68C389DC89}" type="presParOf" srcId="{8A8E7ED5-4D12-4C48-985C-7A4F94DB6B53}" destId="{3B3AD741-4419-48EB-BA13-1BF23CDD9066}" srcOrd="2" destOrd="0" presId="urn:microsoft.com/office/officeart/2005/8/layout/process2"/>
    <dgm:cxn modelId="{BE5CE8FD-6BC1-4B62-98FB-8DE63E609E87}" type="presParOf" srcId="{8A8E7ED5-4D12-4C48-985C-7A4F94DB6B53}" destId="{07E1F0DC-A9FA-4CD6-8C86-0C2E90A7DE65}" srcOrd="3" destOrd="0" presId="urn:microsoft.com/office/officeart/2005/8/layout/process2"/>
    <dgm:cxn modelId="{4F55F531-0350-4DE0-9630-4DE419E745CB}" type="presParOf" srcId="{07E1F0DC-A9FA-4CD6-8C86-0C2E90A7DE65}" destId="{1435643A-05B9-448B-B05B-9642B01DE721}" srcOrd="0" destOrd="0" presId="urn:microsoft.com/office/officeart/2005/8/layout/process2"/>
    <dgm:cxn modelId="{BD8E0CDC-C022-45FB-9BEA-2906C5F17ABD}" type="presParOf" srcId="{8A8E7ED5-4D12-4C48-985C-7A4F94DB6B53}" destId="{91A0575C-309E-46F1-986B-6AF01F9C7737}" srcOrd="4" destOrd="0" presId="urn:microsoft.com/office/officeart/2005/8/layout/process2"/>
    <dgm:cxn modelId="{DFEBA458-4547-4794-A1E1-6480DE232C01}" type="presParOf" srcId="{8A8E7ED5-4D12-4C48-985C-7A4F94DB6B53}" destId="{AA9021D1-02E0-4837-84CB-D43E7464DC69}" srcOrd="5" destOrd="0" presId="urn:microsoft.com/office/officeart/2005/8/layout/process2"/>
    <dgm:cxn modelId="{32AA2C0E-BF98-40E1-A314-1BDAEE031F1D}" type="presParOf" srcId="{AA9021D1-02E0-4837-84CB-D43E7464DC69}" destId="{83491204-E463-4471-ADB8-AE1F77F716EB}" srcOrd="0" destOrd="0" presId="urn:microsoft.com/office/officeart/2005/8/layout/process2"/>
    <dgm:cxn modelId="{EED097A8-AA09-4C3F-8D1C-3B9208D57D77}" type="presParOf" srcId="{8A8E7ED5-4D12-4C48-985C-7A4F94DB6B53}" destId="{9A39A9B9-A1C6-4F93-BBB9-E694625FFD7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69D82D-A59F-4C79-9CAC-65FF736CDC75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1C24896-3FAA-40F9-B829-1F32114A3D68}">
      <dgm:prSet phldrT="[Текст]" custT="1"/>
      <dgm:spPr/>
      <dgm:t>
        <a:bodyPr/>
        <a:lstStyle/>
        <a:p>
          <a:r>
            <a:rPr lang="ru-RU" sz="2000" smtClean="0"/>
            <a:t>Заместить</a:t>
          </a:r>
          <a:r>
            <a:rPr lang="en-US" sz="2000" smtClean="0"/>
            <a:t> </a:t>
          </a:r>
          <a:r>
            <a:rPr lang="ru-RU" sz="2000" smtClean="0"/>
            <a:t>виртуальный метод</a:t>
          </a:r>
          <a:endParaRPr lang="ru-RU" sz="2000" dirty="0"/>
        </a:p>
      </dgm:t>
    </dgm:pt>
    <dgm:pt modelId="{09AFCBDB-0A67-4886-B51C-2A1819BF9150}" type="parTrans" cxnId="{D9F80EAD-9FC4-4469-B6F1-0801D6CACCD6}">
      <dgm:prSet/>
      <dgm:spPr/>
      <dgm:t>
        <a:bodyPr/>
        <a:lstStyle/>
        <a:p>
          <a:endParaRPr lang="ru-RU"/>
        </a:p>
      </dgm:t>
    </dgm:pt>
    <dgm:pt modelId="{031A5BA0-AB85-4228-BB37-95522C753CBB}" type="sibTrans" cxnId="{D9F80EAD-9FC4-4469-B6F1-0801D6CACCD6}">
      <dgm:prSet/>
      <dgm:spPr/>
      <dgm:t>
        <a:bodyPr/>
        <a:lstStyle/>
        <a:p>
          <a:endParaRPr lang="ru-RU"/>
        </a:p>
      </dgm:t>
    </dgm:pt>
    <dgm:pt modelId="{15FD2F9F-FD17-4BBF-BDD6-0CFF27B7BE5B}">
      <dgm:prSet phldrT="[Текст]"/>
      <dgm:spPr/>
      <dgm:t>
        <a:bodyPr/>
        <a:lstStyle/>
        <a:p>
          <a:r>
            <a:rPr lang="ru-RU" dirty="0" smtClean="0"/>
            <a:t>Проверка таймера по </a:t>
          </a:r>
          <a:r>
            <a:rPr lang="en-US" dirty="0" smtClean="0"/>
            <a:t>ID</a:t>
          </a:r>
          <a:endParaRPr lang="ru-RU" dirty="0"/>
        </a:p>
      </dgm:t>
    </dgm:pt>
    <dgm:pt modelId="{F4FCD388-3FFE-4C03-8B50-DD742B013D16}" type="parTrans" cxnId="{8C4C1588-1734-49DC-9C57-C96C24F2F5BC}">
      <dgm:prSet/>
      <dgm:spPr/>
      <dgm:t>
        <a:bodyPr/>
        <a:lstStyle/>
        <a:p>
          <a:endParaRPr lang="ru-RU"/>
        </a:p>
      </dgm:t>
    </dgm:pt>
    <dgm:pt modelId="{1FE9BCF7-5FA2-4123-96A7-30AC0F21ED55}" type="sibTrans" cxnId="{8C4C1588-1734-49DC-9C57-C96C24F2F5BC}">
      <dgm:prSet/>
      <dgm:spPr/>
      <dgm:t>
        <a:bodyPr/>
        <a:lstStyle/>
        <a:p>
          <a:endParaRPr lang="ru-RU"/>
        </a:p>
      </dgm:t>
    </dgm:pt>
    <dgm:pt modelId="{9DA88DD4-5194-4D6F-8772-96C84A30D991}">
      <dgm:prSet custT="1"/>
      <dgm:spPr/>
      <dgm:t>
        <a:bodyPr/>
        <a:lstStyle/>
        <a:p>
          <a:endParaRPr lang="ru-RU" sz="2000" dirty="0">
            <a:solidFill>
              <a:schemeClr val="tx1"/>
            </a:solidFill>
          </a:endParaRPr>
        </a:p>
      </dgm:t>
    </dgm:pt>
    <dgm:pt modelId="{379EA08A-98F2-4B89-A080-05C8FE0136AD}" type="parTrans" cxnId="{ACB2E91B-08C1-423C-8CE1-A92F9EB98B14}">
      <dgm:prSet/>
      <dgm:spPr/>
      <dgm:t>
        <a:bodyPr/>
        <a:lstStyle/>
        <a:p>
          <a:endParaRPr lang="ru-RU"/>
        </a:p>
      </dgm:t>
    </dgm:pt>
    <dgm:pt modelId="{16632AEC-AFE6-4923-BA26-553602952BDC}" type="sibTrans" cxnId="{ACB2E91B-08C1-423C-8CE1-A92F9EB98B14}">
      <dgm:prSet/>
      <dgm:spPr/>
      <dgm:t>
        <a:bodyPr/>
        <a:lstStyle/>
        <a:p>
          <a:endParaRPr lang="ru-RU"/>
        </a:p>
      </dgm:t>
    </dgm:pt>
    <dgm:pt modelId="{378F0F35-4103-47B0-8A8E-470E21A941B1}">
      <dgm:prSet custT="1"/>
      <dgm:spPr/>
      <dgm:t>
        <a:bodyPr/>
        <a:lstStyle/>
        <a:p>
          <a:r>
            <a:rPr lang="en-US" sz="2000" smtClean="0"/>
            <a:t>void timerEvent (QTimerEvent *e);</a:t>
          </a:r>
          <a:endParaRPr lang="ru-RU" sz="2000" dirty="0"/>
        </a:p>
      </dgm:t>
    </dgm:pt>
    <dgm:pt modelId="{356F4689-03BB-4C63-A9AD-5E915FCCBE08}" type="parTrans" cxnId="{D5185B35-2EEE-4E2E-96BA-0969F91A9444}">
      <dgm:prSet/>
      <dgm:spPr/>
      <dgm:t>
        <a:bodyPr/>
        <a:lstStyle/>
        <a:p>
          <a:endParaRPr lang="ru-RU"/>
        </a:p>
      </dgm:t>
    </dgm:pt>
    <dgm:pt modelId="{770DA65E-261F-4E45-9F52-F48A02316BE8}" type="sibTrans" cxnId="{D5185B35-2EEE-4E2E-96BA-0969F91A9444}">
      <dgm:prSet/>
      <dgm:spPr/>
      <dgm:t>
        <a:bodyPr/>
        <a:lstStyle/>
        <a:p>
          <a:endParaRPr lang="ru-RU"/>
        </a:p>
      </dgm:t>
    </dgm:pt>
    <dgm:pt modelId="{C586C906-55D1-431E-90EA-A8A0CFEACCEF}">
      <dgm:prSet custT="1"/>
      <dgm:spPr/>
      <dgm:t>
        <a:bodyPr/>
        <a:lstStyle/>
        <a:p>
          <a:r>
            <a:rPr lang="en-US" sz="2000" smtClean="0">
              <a:latin typeface="Courier New" panose="02070309020205020404" pitchFamily="49" charset="0"/>
              <a:cs typeface="Courier New" panose="02070309020205020404" pitchFamily="49" charset="0"/>
            </a:rPr>
            <a:t>QTimerEvent::timerId() </a:t>
          </a:r>
          <a:r>
            <a:rPr lang="en-US" sz="2000" smtClean="0"/>
            <a:t>– </a:t>
          </a:r>
          <a:r>
            <a:rPr lang="ru-RU" sz="2000" smtClean="0"/>
            <a:t>возвращает идентификатор таймера, инициировавшего событие.</a:t>
          </a:r>
          <a:endParaRPr lang="ru-RU" sz="2000" dirty="0"/>
        </a:p>
      </dgm:t>
    </dgm:pt>
    <dgm:pt modelId="{14553F9E-DC3E-48ED-87C6-7C22061ECDC0}" type="parTrans" cxnId="{CDE62496-BE53-4F48-8C0D-CCC8188A3ECD}">
      <dgm:prSet/>
      <dgm:spPr/>
      <dgm:t>
        <a:bodyPr/>
        <a:lstStyle/>
        <a:p>
          <a:endParaRPr lang="ru-RU"/>
        </a:p>
      </dgm:t>
    </dgm:pt>
    <dgm:pt modelId="{A9303BC5-6BCC-4AFD-AADC-5A8141049FF4}" type="sibTrans" cxnId="{CDE62496-BE53-4F48-8C0D-CCC8188A3ECD}">
      <dgm:prSet/>
      <dgm:spPr/>
      <dgm:t>
        <a:bodyPr/>
        <a:lstStyle/>
        <a:p>
          <a:endParaRPr lang="ru-RU"/>
        </a:p>
      </dgm:t>
    </dgm:pt>
    <dgm:pt modelId="{1943E02D-1063-4380-89E5-A26F0A38B8C8}">
      <dgm:prSet phldrT="[Текст]"/>
      <dgm:spPr/>
      <dgm:t>
        <a:bodyPr/>
        <a:lstStyle/>
        <a:p>
          <a:r>
            <a:rPr lang="ru-RU" dirty="0" smtClean="0"/>
            <a:t>Запуск таймера</a:t>
          </a:r>
          <a:endParaRPr lang="ru-RU" dirty="0"/>
        </a:p>
      </dgm:t>
    </dgm:pt>
    <dgm:pt modelId="{35E249BF-EC88-4AF9-8EA2-B235F33B9638}" type="parTrans" cxnId="{D48FB5BA-86E5-40CC-A114-B5E135F7A6A9}">
      <dgm:prSet/>
      <dgm:spPr/>
      <dgm:t>
        <a:bodyPr/>
        <a:lstStyle/>
        <a:p>
          <a:endParaRPr lang="ru-RU"/>
        </a:p>
      </dgm:t>
    </dgm:pt>
    <dgm:pt modelId="{38BE7F69-E1ED-4C13-B115-DB8E75326C04}" type="sibTrans" cxnId="{D48FB5BA-86E5-40CC-A114-B5E135F7A6A9}">
      <dgm:prSet/>
      <dgm:spPr/>
      <dgm:t>
        <a:bodyPr/>
        <a:lstStyle/>
        <a:p>
          <a:endParaRPr lang="ru-RU"/>
        </a:p>
      </dgm:t>
    </dgm:pt>
    <dgm:pt modelId="{49941AED-C815-45AE-99C9-EF7D25368DAA}">
      <dgm:prSet custT="1"/>
      <dgm:spPr/>
      <dgm:t>
        <a:bodyPr/>
        <a:lstStyle/>
        <a:p>
          <a:r>
            <a:rPr lang="ru-RU" sz="2000" dirty="0" smtClean="0"/>
            <a:t>Для запуска используется метод </a:t>
          </a:r>
          <a:r>
            <a:rPr lang="en-US" sz="2000" dirty="0" err="1" smtClean="0"/>
            <a:t>startTimer</a:t>
          </a:r>
          <a:r>
            <a:rPr lang="ru-RU" sz="2000" dirty="0" smtClean="0"/>
            <a:t>(</a:t>
          </a:r>
          <a:r>
            <a:rPr lang="en-US" sz="2000" dirty="0" err="1" smtClean="0"/>
            <a:t>dt</a:t>
          </a:r>
          <a:r>
            <a:rPr lang="ru-RU" sz="2000" dirty="0" smtClean="0"/>
            <a:t>)</a:t>
          </a:r>
          <a:r>
            <a:rPr lang="en-US" sz="2000" dirty="0" smtClean="0"/>
            <a:t>;</a:t>
          </a:r>
          <a:endParaRPr lang="ru-RU" sz="2000" dirty="0"/>
        </a:p>
      </dgm:t>
    </dgm:pt>
    <dgm:pt modelId="{C3B631D8-8C93-4DC6-95DF-5AD9A80024C3}" type="parTrans" cxnId="{B43B2836-7E52-4ABD-BCE7-91792E0C2188}">
      <dgm:prSet/>
      <dgm:spPr/>
      <dgm:t>
        <a:bodyPr/>
        <a:lstStyle/>
        <a:p>
          <a:endParaRPr lang="ru-RU"/>
        </a:p>
      </dgm:t>
    </dgm:pt>
    <dgm:pt modelId="{A22F72E0-C0C4-4754-88C3-9F43BADC2F68}" type="sibTrans" cxnId="{B43B2836-7E52-4ABD-BCE7-91792E0C2188}">
      <dgm:prSet/>
      <dgm:spPr/>
      <dgm:t>
        <a:bodyPr/>
        <a:lstStyle/>
        <a:p>
          <a:endParaRPr lang="ru-RU"/>
        </a:p>
      </dgm:t>
    </dgm:pt>
    <dgm:pt modelId="{C429BCD0-4CE1-4D4A-81BA-6EB9A363F0C9}">
      <dgm:prSet custT="1"/>
      <dgm:spPr/>
      <dgm:t>
        <a:bodyPr/>
        <a:lstStyle/>
        <a:p>
          <a:r>
            <a:rPr lang="en-US" sz="2000" dirty="0" err="1" smtClean="0"/>
            <a:t>startTimer</a:t>
          </a:r>
          <a:r>
            <a:rPr lang="ru-RU" sz="2000" dirty="0" smtClean="0"/>
            <a:t> – возвращает </a:t>
          </a:r>
          <a:r>
            <a:rPr lang="en-US" sz="2000" dirty="0" smtClean="0"/>
            <a:t>ID </a:t>
          </a:r>
          <a:r>
            <a:rPr lang="ru-RU" sz="2000" dirty="0" smtClean="0"/>
            <a:t>таймера</a:t>
          </a:r>
          <a:r>
            <a:rPr lang="en-US" sz="2000" dirty="0" smtClean="0"/>
            <a:t>;</a:t>
          </a:r>
          <a:endParaRPr lang="ru-RU" sz="2000" dirty="0"/>
        </a:p>
      </dgm:t>
    </dgm:pt>
    <dgm:pt modelId="{211CD0AD-0A87-4A98-8369-EF06514F4DE3}" type="parTrans" cxnId="{E6BC8B22-351D-4853-BE32-0369C3187A0D}">
      <dgm:prSet/>
      <dgm:spPr/>
      <dgm:t>
        <a:bodyPr/>
        <a:lstStyle/>
        <a:p>
          <a:endParaRPr lang="ru-RU"/>
        </a:p>
      </dgm:t>
    </dgm:pt>
    <dgm:pt modelId="{8962FF20-CD4C-41C7-B1DE-A3567EA3F78C}" type="sibTrans" cxnId="{E6BC8B22-351D-4853-BE32-0369C3187A0D}">
      <dgm:prSet/>
      <dgm:spPr/>
      <dgm:t>
        <a:bodyPr/>
        <a:lstStyle/>
        <a:p>
          <a:endParaRPr lang="ru-RU"/>
        </a:p>
      </dgm:t>
    </dgm:pt>
    <dgm:pt modelId="{F383EF23-A5E3-49A3-8B31-FBA7C83F9CC8}">
      <dgm:prSet custT="1"/>
      <dgm:spPr/>
      <dgm:t>
        <a:bodyPr/>
        <a:lstStyle/>
        <a:p>
          <a:r>
            <a:rPr lang="en-US" sz="2000" dirty="0" err="1" smtClean="0"/>
            <a:t>dt</a:t>
          </a:r>
          <a:r>
            <a:rPr lang="en-US" sz="2000" dirty="0" smtClean="0"/>
            <a:t> </a:t>
          </a:r>
          <a:r>
            <a:rPr lang="ru-RU" sz="2000" dirty="0" smtClean="0"/>
            <a:t>– интервал запуска в </a:t>
          </a:r>
          <a:r>
            <a:rPr lang="ru-RU" sz="2000" dirty="0" err="1" smtClean="0"/>
            <a:t>мс</a:t>
          </a:r>
          <a:r>
            <a:rPr lang="en-US" sz="2000" dirty="0" smtClean="0"/>
            <a:t>;</a:t>
          </a:r>
          <a:endParaRPr lang="ru-RU" sz="2000" dirty="0"/>
        </a:p>
      </dgm:t>
    </dgm:pt>
    <dgm:pt modelId="{EAAAEDDE-A673-42A9-9B94-6F82B0F08018}" type="parTrans" cxnId="{3C312819-A9D0-4CC9-9794-4409F63EB17B}">
      <dgm:prSet/>
      <dgm:spPr/>
      <dgm:t>
        <a:bodyPr/>
        <a:lstStyle/>
        <a:p>
          <a:endParaRPr lang="ru-RU"/>
        </a:p>
      </dgm:t>
    </dgm:pt>
    <dgm:pt modelId="{1E7CB4DD-B029-4C60-8C7E-A8653AA5006A}" type="sibTrans" cxnId="{3C312819-A9D0-4CC9-9794-4409F63EB17B}">
      <dgm:prSet/>
      <dgm:spPr/>
      <dgm:t>
        <a:bodyPr/>
        <a:lstStyle/>
        <a:p>
          <a:endParaRPr lang="ru-RU"/>
        </a:p>
      </dgm:t>
    </dgm:pt>
    <dgm:pt modelId="{CD864ABC-8477-4C80-8188-1E589657F997}">
      <dgm:prSet custT="1"/>
      <dgm:spPr/>
      <dgm:t>
        <a:bodyPr/>
        <a:lstStyle/>
        <a:p>
          <a:r>
            <a:rPr lang="en-US" sz="2000" dirty="0" smtClean="0"/>
            <a:t>ID=</a:t>
          </a:r>
          <a:r>
            <a:rPr lang="en-US" sz="2000" dirty="0" err="1" smtClean="0"/>
            <a:t>startTimer</a:t>
          </a:r>
          <a:r>
            <a:rPr lang="en-US" sz="2000" dirty="0" smtClean="0"/>
            <a:t>(d);</a:t>
          </a:r>
          <a:endParaRPr lang="ru-RU" sz="2000" dirty="0"/>
        </a:p>
      </dgm:t>
    </dgm:pt>
    <dgm:pt modelId="{FD987956-D2B2-433D-B127-B0E45ED1830A}" type="parTrans" cxnId="{21207A3B-04E8-43F0-B85A-C3A8007F97E2}">
      <dgm:prSet/>
      <dgm:spPr/>
      <dgm:t>
        <a:bodyPr/>
        <a:lstStyle/>
        <a:p>
          <a:endParaRPr lang="ru-RU"/>
        </a:p>
      </dgm:t>
    </dgm:pt>
    <dgm:pt modelId="{F4464F2C-45A7-4603-A872-2B1E3B6BABA8}" type="sibTrans" cxnId="{21207A3B-04E8-43F0-B85A-C3A8007F97E2}">
      <dgm:prSet/>
      <dgm:spPr/>
      <dgm:t>
        <a:bodyPr/>
        <a:lstStyle/>
        <a:p>
          <a:endParaRPr lang="ru-RU"/>
        </a:p>
      </dgm:t>
    </dgm:pt>
    <dgm:pt modelId="{55E8C3F6-79A8-4FB9-A70E-111A69265EFD}">
      <dgm:prSet custT="1"/>
      <dgm:spPr/>
      <dgm:t>
        <a:bodyPr/>
        <a:lstStyle/>
        <a:p>
          <a:r>
            <a:rPr lang="ru-RU" sz="2000" dirty="0" smtClean="0"/>
            <a:t>В коде:</a:t>
          </a:r>
          <a:endParaRPr lang="ru-RU" sz="2000" dirty="0"/>
        </a:p>
      </dgm:t>
    </dgm:pt>
    <dgm:pt modelId="{F8FC185B-1695-470D-9C7D-7E98A622B8B4}" type="parTrans" cxnId="{40A6DC04-4837-4722-995D-DAB81FA0875D}">
      <dgm:prSet/>
      <dgm:spPr/>
      <dgm:t>
        <a:bodyPr/>
        <a:lstStyle/>
        <a:p>
          <a:endParaRPr lang="ru-RU"/>
        </a:p>
      </dgm:t>
    </dgm:pt>
    <dgm:pt modelId="{0D719ABF-C8A2-469A-8839-D1FAB3B66D1E}" type="sibTrans" cxnId="{40A6DC04-4837-4722-995D-DAB81FA0875D}">
      <dgm:prSet/>
      <dgm:spPr/>
      <dgm:t>
        <a:bodyPr/>
        <a:lstStyle/>
        <a:p>
          <a:endParaRPr lang="ru-RU"/>
        </a:p>
      </dgm:t>
    </dgm:pt>
    <dgm:pt modelId="{BC074BA0-435A-42E6-8B29-7CD324E4CF63}">
      <dgm:prSet custT="1"/>
      <dgm:spPr/>
      <dgm:t>
        <a:bodyPr/>
        <a:lstStyle/>
        <a:p>
          <a:r>
            <a:rPr lang="en-US" sz="2000" smtClean="0"/>
            <a:t>If (e-&gt;timerId==ID) { // </a:t>
          </a:r>
          <a:r>
            <a:rPr lang="ru-RU" sz="2000" smtClean="0"/>
            <a:t>наш код</a:t>
          </a:r>
          <a:r>
            <a:rPr lang="en-US" sz="2000" smtClean="0"/>
            <a:t>}</a:t>
          </a:r>
          <a:endParaRPr lang="ru-RU" sz="2000" dirty="0"/>
        </a:p>
      </dgm:t>
    </dgm:pt>
    <dgm:pt modelId="{04497DC7-D1A3-475E-9335-D6B105FC9CE9}" type="parTrans" cxnId="{9F407EF1-81EC-41F4-82C2-BE366A278EA7}">
      <dgm:prSet/>
      <dgm:spPr/>
      <dgm:t>
        <a:bodyPr/>
        <a:lstStyle/>
        <a:p>
          <a:endParaRPr lang="ru-RU"/>
        </a:p>
      </dgm:t>
    </dgm:pt>
    <dgm:pt modelId="{648D2198-927B-472F-BF88-EB2EE365B85F}" type="sibTrans" cxnId="{9F407EF1-81EC-41F4-82C2-BE366A278EA7}">
      <dgm:prSet/>
      <dgm:spPr/>
      <dgm:t>
        <a:bodyPr/>
        <a:lstStyle/>
        <a:p>
          <a:endParaRPr lang="ru-RU"/>
        </a:p>
      </dgm:t>
    </dgm:pt>
    <dgm:pt modelId="{1AD5DD78-18EF-4CD0-9BDE-3BEDC1D13006}">
      <dgm:prSet custT="1"/>
      <dgm:spPr/>
      <dgm:t>
        <a:bodyPr/>
        <a:lstStyle/>
        <a:p>
          <a:r>
            <a:rPr lang="en-US" sz="2000" smtClean="0"/>
            <a:t>else QWidget::</a:t>
          </a:r>
          <a:r>
            <a:rPr lang="en-US" sz="2000" i="1" smtClean="0"/>
            <a:t>timerEvent(</a:t>
          </a:r>
          <a:r>
            <a:rPr lang="en-US" sz="2000" smtClean="0"/>
            <a:t>e);</a:t>
          </a:r>
          <a:endParaRPr lang="ru-RU" sz="2000" dirty="0"/>
        </a:p>
      </dgm:t>
    </dgm:pt>
    <dgm:pt modelId="{08C7254F-638A-4A42-86DF-CD93D763C71B}" type="parTrans" cxnId="{50AED337-A4ED-4598-8717-B19176A1FF31}">
      <dgm:prSet/>
      <dgm:spPr/>
      <dgm:t>
        <a:bodyPr/>
        <a:lstStyle/>
        <a:p>
          <a:endParaRPr lang="ru-RU"/>
        </a:p>
      </dgm:t>
    </dgm:pt>
    <dgm:pt modelId="{73BB668C-8CA9-449B-8572-EC68F31D4527}" type="sibTrans" cxnId="{50AED337-A4ED-4598-8717-B19176A1FF31}">
      <dgm:prSet/>
      <dgm:spPr/>
      <dgm:t>
        <a:bodyPr/>
        <a:lstStyle/>
        <a:p>
          <a:endParaRPr lang="ru-RU"/>
        </a:p>
      </dgm:t>
    </dgm:pt>
    <dgm:pt modelId="{D3DDC14E-93CA-4E6D-83EB-2E673385B911}">
      <dgm:prSet custT="1"/>
      <dgm:spPr/>
      <dgm:t>
        <a:bodyPr/>
        <a:lstStyle/>
        <a:p>
          <a:r>
            <a:rPr lang="en-US" sz="2000" smtClean="0"/>
            <a:t>else if (e-&gt;timerId==ID2) {//</a:t>
          </a:r>
          <a:r>
            <a:rPr lang="ru-RU" sz="2000" smtClean="0"/>
            <a:t>наш код по таймеру 2</a:t>
          </a:r>
          <a:r>
            <a:rPr lang="en-US" sz="2000" smtClean="0"/>
            <a:t>}</a:t>
          </a:r>
          <a:endParaRPr lang="ru-RU" sz="2000" dirty="0"/>
        </a:p>
      </dgm:t>
    </dgm:pt>
    <dgm:pt modelId="{52A1AC9D-EAE1-444B-853A-F12A95EF50C6}" type="parTrans" cxnId="{9A4C6351-474D-4E95-B452-BA7BE2C59263}">
      <dgm:prSet/>
      <dgm:spPr/>
      <dgm:t>
        <a:bodyPr/>
        <a:lstStyle/>
        <a:p>
          <a:endParaRPr lang="ru-RU"/>
        </a:p>
      </dgm:t>
    </dgm:pt>
    <dgm:pt modelId="{82A7A736-39CE-4269-9815-CE5CAB4BE264}" type="sibTrans" cxnId="{9A4C6351-474D-4E95-B452-BA7BE2C59263}">
      <dgm:prSet/>
      <dgm:spPr/>
      <dgm:t>
        <a:bodyPr/>
        <a:lstStyle/>
        <a:p>
          <a:endParaRPr lang="ru-RU"/>
        </a:p>
      </dgm:t>
    </dgm:pt>
    <dgm:pt modelId="{F7CAE659-D2F8-40A9-B51B-471559A74D4B}" type="pres">
      <dgm:prSet presAssocID="{5969D82D-A59F-4C79-9CAC-65FF736CDC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0D0D8F-5B9E-4DCB-BAB5-370E004BC25F}" type="pres">
      <dgm:prSet presAssocID="{5969D82D-A59F-4C79-9CAC-65FF736CDC75}" presName="tSp" presStyleCnt="0"/>
      <dgm:spPr/>
    </dgm:pt>
    <dgm:pt modelId="{977298E8-0C4D-412C-8799-01AEA6C7B613}" type="pres">
      <dgm:prSet presAssocID="{5969D82D-A59F-4C79-9CAC-65FF736CDC75}" presName="bSp" presStyleCnt="0"/>
      <dgm:spPr/>
    </dgm:pt>
    <dgm:pt modelId="{BE587E7D-B446-472D-94BD-729E6CEB4D63}" type="pres">
      <dgm:prSet presAssocID="{5969D82D-A59F-4C79-9CAC-65FF736CDC75}" presName="process" presStyleCnt="0"/>
      <dgm:spPr/>
    </dgm:pt>
    <dgm:pt modelId="{743F9958-12BB-4846-AA76-21119D4D76E2}" type="pres">
      <dgm:prSet presAssocID="{1943E02D-1063-4380-89E5-A26F0A38B8C8}" presName="composite1" presStyleCnt="0"/>
      <dgm:spPr/>
    </dgm:pt>
    <dgm:pt modelId="{BD9E340B-72DB-4EB3-A6BA-E3466F0CBFEE}" type="pres">
      <dgm:prSet presAssocID="{1943E02D-1063-4380-89E5-A26F0A38B8C8}" presName="dummyNode1" presStyleLbl="node1" presStyleIdx="0" presStyleCnt="3"/>
      <dgm:spPr/>
    </dgm:pt>
    <dgm:pt modelId="{36212610-0E6C-48B4-A71A-2936CF077CCA}" type="pres">
      <dgm:prSet presAssocID="{1943E02D-1063-4380-89E5-A26F0A38B8C8}" presName="childNode1" presStyleLbl="bgAcc1" presStyleIdx="0" presStyleCnt="3" custScaleX="142115" custScaleY="203309" custLinFactNeighborX="435" custLinFactNeighborY="-274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51735F-255E-4CE7-A858-7252B5B17DB3}" type="pres">
      <dgm:prSet presAssocID="{1943E02D-1063-4380-89E5-A26F0A38B8C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C5308D-6540-48DB-9445-ACE20BB6BB0B}" type="pres">
      <dgm:prSet presAssocID="{1943E02D-1063-4380-89E5-A26F0A38B8C8}" presName="parentNode1" presStyleLbl="node1" presStyleIdx="0" presStyleCnt="3" custScaleX="107866" custScaleY="119780" custLinFactNeighborX="10793" custLinFactNeighborY="4740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1290C6-9DC3-4C1D-8200-263F686FF9F9}" type="pres">
      <dgm:prSet presAssocID="{1943E02D-1063-4380-89E5-A26F0A38B8C8}" presName="connSite1" presStyleCnt="0"/>
      <dgm:spPr/>
    </dgm:pt>
    <dgm:pt modelId="{C4E017A4-8481-4A0D-8A34-E01F18B86F7B}" type="pres">
      <dgm:prSet presAssocID="{38BE7F69-E1ED-4C13-B115-DB8E75326C04}" presName="Name9" presStyleLbl="sibTrans2D1" presStyleIdx="0" presStyleCnt="2" custLinFactNeighborX="12373" custLinFactNeighborY="4111"/>
      <dgm:spPr/>
      <dgm:t>
        <a:bodyPr/>
        <a:lstStyle/>
        <a:p>
          <a:endParaRPr lang="ru-RU"/>
        </a:p>
      </dgm:t>
    </dgm:pt>
    <dgm:pt modelId="{8A0F04EE-42E8-49C7-A5A8-AC4AC85FB40F}" type="pres">
      <dgm:prSet presAssocID="{91C24896-3FAA-40F9-B829-1F32114A3D68}" presName="composite2" presStyleCnt="0"/>
      <dgm:spPr/>
    </dgm:pt>
    <dgm:pt modelId="{9EA090E1-DE3B-4AFE-9627-5DD6EE99CF5C}" type="pres">
      <dgm:prSet presAssocID="{91C24896-3FAA-40F9-B829-1F32114A3D68}" presName="dummyNode2" presStyleLbl="node1" presStyleIdx="0" presStyleCnt="3"/>
      <dgm:spPr/>
    </dgm:pt>
    <dgm:pt modelId="{7ADD85C0-B97D-455F-AF27-4404DC36384D}" type="pres">
      <dgm:prSet presAssocID="{91C24896-3FAA-40F9-B829-1F32114A3D68}" presName="childNode2" presStyleLbl="bgAcc1" presStyleIdx="1" presStyleCnt="3" custScaleX="125728" custScaleY="157343" custLinFactNeighborX="-6794" custLinFactNeighborY="-2926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497E42-5126-4673-8432-35A68524F2EF}" type="pres">
      <dgm:prSet presAssocID="{91C24896-3FAA-40F9-B829-1F32114A3D68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3C084B-CA79-4972-9FDB-7F98C6B88444}" type="pres">
      <dgm:prSet presAssocID="{91C24896-3FAA-40F9-B829-1F32114A3D68}" presName="parentNode2" presStyleLbl="node1" presStyleIdx="1" presStyleCnt="3" custScaleX="108612" custScaleY="140524" custLinFactNeighborX="-9045" custLinFactNeighborY="-8518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C15D03-B424-4122-991D-06188EC0F3AB}" type="pres">
      <dgm:prSet presAssocID="{91C24896-3FAA-40F9-B829-1F32114A3D68}" presName="connSite2" presStyleCnt="0"/>
      <dgm:spPr/>
    </dgm:pt>
    <dgm:pt modelId="{3413A34D-D0D4-44F1-A103-E23320335F14}" type="pres">
      <dgm:prSet presAssocID="{031A5BA0-AB85-4228-BB37-95522C753CBB}" presName="Name18" presStyleLbl="sibTrans2D1" presStyleIdx="1" presStyleCnt="2" custLinFactNeighborX="7962" custLinFactNeighborY="1706"/>
      <dgm:spPr/>
      <dgm:t>
        <a:bodyPr/>
        <a:lstStyle/>
        <a:p>
          <a:endParaRPr lang="ru-RU"/>
        </a:p>
      </dgm:t>
    </dgm:pt>
    <dgm:pt modelId="{A6826486-EB42-4104-924C-AD153465D25D}" type="pres">
      <dgm:prSet presAssocID="{15FD2F9F-FD17-4BBF-BDD6-0CFF27B7BE5B}" presName="composite1" presStyleCnt="0"/>
      <dgm:spPr/>
    </dgm:pt>
    <dgm:pt modelId="{F52F3F03-1A38-401A-ACDD-588092B3C83E}" type="pres">
      <dgm:prSet presAssocID="{15FD2F9F-FD17-4BBF-BDD6-0CFF27B7BE5B}" presName="dummyNode1" presStyleLbl="node1" presStyleIdx="1" presStyleCnt="3"/>
      <dgm:spPr/>
    </dgm:pt>
    <dgm:pt modelId="{83570848-A235-4B89-AD02-F14F63D92F1D}" type="pres">
      <dgm:prSet presAssocID="{15FD2F9F-FD17-4BBF-BDD6-0CFF27B7BE5B}" presName="childNode1" presStyleLbl="bgAcc1" presStyleIdx="2" presStyleCnt="3" custScaleX="161105" custScaleY="189989" custLinFactNeighborX="-8636" custLinFactNeighborY="-107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4D8FDF-04E3-479B-B6A6-DDB0A40E5B42}" type="pres">
      <dgm:prSet presAssocID="{15FD2F9F-FD17-4BBF-BDD6-0CFF27B7BE5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F3A401-A46A-41F5-A233-AC5918E2D5BB}" type="pres">
      <dgm:prSet presAssocID="{15FD2F9F-FD17-4BBF-BDD6-0CFF27B7BE5B}" presName="parentNode1" presStyleLbl="node1" presStyleIdx="2" presStyleCnt="3" custLinFactNeighborX="7172" custLinFactNeighborY="861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97B69F-A365-49E5-90B2-C01EC5EBD691}" type="pres">
      <dgm:prSet presAssocID="{15FD2F9F-FD17-4BBF-BDD6-0CFF27B7BE5B}" presName="connSite1" presStyleCnt="0"/>
      <dgm:spPr/>
    </dgm:pt>
  </dgm:ptLst>
  <dgm:cxnLst>
    <dgm:cxn modelId="{4EB1FC54-7D55-4BD8-8023-651B2942F34D}" type="presOf" srcId="{91C24896-3FAA-40F9-B829-1F32114A3D68}" destId="{B23C084B-CA79-4972-9FDB-7F98C6B88444}" srcOrd="0" destOrd="0" presId="urn:microsoft.com/office/officeart/2005/8/layout/hProcess4"/>
    <dgm:cxn modelId="{8784C15B-943E-4B1D-BD8A-2AC00BC1CF47}" type="presOf" srcId="{C429BCD0-4CE1-4D4A-81BA-6EB9A363F0C9}" destId="{6F51735F-255E-4CE7-A858-7252B5B17DB3}" srcOrd="1" destOrd="2" presId="urn:microsoft.com/office/officeart/2005/8/layout/hProcess4"/>
    <dgm:cxn modelId="{21207A3B-04E8-43F0-B85A-C3A8007F97E2}" srcId="{1943E02D-1063-4380-89E5-A26F0A38B8C8}" destId="{CD864ABC-8477-4C80-8188-1E589657F997}" srcOrd="4" destOrd="0" parTransId="{FD987956-D2B2-433D-B127-B0E45ED1830A}" sibTransId="{F4464F2C-45A7-4603-A872-2B1E3B6BABA8}"/>
    <dgm:cxn modelId="{0116074D-47A5-4309-8980-3ADC4231E9BD}" type="presOf" srcId="{38BE7F69-E1ED-4C13-B115-DB8E75326C04}" destId="{C4E017A4-8481-4A0D-8A34-E01F18B86F7B}" srcOrd="0" destOrd="0" presId="urn:microsoft.com/office/officeart/2005/8/layout/hProcess4"/>
    <dgm:cxn modelId="{753BEBBF-3EA5-4844-8757-643A8E8DA585}" type="presOf" srcId="{378F0F35-4103-47B0-8A8E-470E21A941B1}" destId="{DE497E42-5126-4673-8432-35A68524F2EF}" srcOrd="1" destOrd="1" presId="urn:microsoft.com/office/officeart/2005/8/layout/hProcess4"/>
    <dgm:cxn modelId="{E20089B1-D1DB-4772-997A-E307B6F802F6}" type="presOf" srcId="{15FD2F9F-FD17-4BBF-BDD6-0CFF27B7BE5B}" destId="{87F3A401-A46A-41F5-A233-AC5918E2D5BB}" srcOrd="0" destOrd="0" presId="urn:microsoft.com/office/officeart/2005/8/layout/hProcess4"/>
    <dgm:cxn modelId="{CDE62496-BE53-4F48-8C0D-CCC8188A3ECD}" srcId="{15FD2F9F-FD17-4BBF-BDD6-0CFF27B7BE5B}" destId="{C586C906-55D1-431E-90EA-A8A0CFEACCEF}" srcOrd="0" destOrd="0" parTransId="{14553F9E-DC3E-48ED-87C6-7C22061ECDC0}" sibTransId="{A9303BC5-6BCC-4AFD-AADC-5A8141049FF4}"/>
    <dgm:cxn modelId="{8697D866-F75F-4F60-8957-D23418B8FB4E}" type="presOf" srcId="{1AD5DD78-18EF-4CD0-9BDE-3BEDC1D13006}" destId="{1D4D8FDF-04E3-479B-B6A6-DDB0A40E5B42}" srcOrd="1" destOrd="3" presId="urn:microsoft.com/office/officeart/2005/8/layout/hProcess4"/>
    <dgm:cxn modelId="{9A4C6351-474D-4E95-B452-BA7BE2C59263}" srcId="{15FD2F9F-FD17-4BBF-BDD6-0CFF27B7BE5B}" destId="{D3DDC14E-93CA-4E6D-83EB-2E673385B911}" srcOrd="2" destOrd="0" parTransId="{52A1AC9D-EAE1-444B-853A-F12A95EF50C6}" sibTransId="{82A7A736-39CE-4269-9815-CE5CAB4BE264}"/>
    <dgm:cxn modelId="{3A6CE5F8-2DBD-4939-BA99-279835F2760D}" type="presOf" srcId="{BC074BA0-435A-42E6-8B29-7CD324E4CF63}" destId="{1D4D8FDF-04E3-479B-B6A6-DDB0A40E5B42}" srcOrd="1" destOrd="1" presId="urn:microsoft.com/office/officeart/2005/8/layout/hProcess4"/>
    <dgm:cxn modelId="{34FB7F0A-35A8-4F99-95E3-63D128026105}" type="presOf" srcId="{9DA88DD4-5194-4D6F-8772-96C84A30D991}" destId="{7ADD85C0-B97D-455F-AF27-4404DC36384D}" srcOrd="0" destOrd="0" presId="urn:microsoft.com/office/officeart/2005/8/layout/hProcess4"/>
    <dgm:cxn modelId="{8C4C1588-1734-49DC-9C57-C96C24F2F5BC}" srcId="{5969D82D-A59F-4C79-9CAC-65FF736CDC75}" destId="{15FD2F9F-FD17-4BBF-BDD6-0CFF27B7BE5B}" srcOrd="2" destOrd="0" parTransId="{F4FCD388-3FFE-4C03-8B50-DD742B013D16}" sibTransId="{1FE9BCF7-5FA2-4123-96A7-30AC0F21ED55}"/>
    <dgm:cxn modelId="{50AED337-A4ED-4598-8717-B19176A1FF31}" srcId="{15FD2F9F-FD17-4BBF-BDD6-0CFF27B7BE5B}" destId="{1AD5DD78-18EF-4CD0-9BDE-3BEDC1D13006}" srcOrd="3" destOrd="0" parTransId="{08C7254F-638A-4A42-86DF-CD93D763C71B}" sibTransId="{73BB668C-8CA9-449B-8572-EC68F31D4527}"/>
    <dgm:cxn modelId="{E3ED8A12-8635-4480-A162-D5A739AF77E8}" type="presOf" srcId="{1943E02D-1063-4380-89E5-A26F0A38B8C8}" destId="{6BC5308D-6540-48DB-9445-ACE20BB6BB0B}" srcOrd="0" destOrd="0" presId="urn:microsoft.com/office/officeart/2005/8/layout/hProcess4"/>
    <dgm:cxn modelId="{9F407EF1-81EC-41F4-82C2-BE366A278EA7}" srcId="{15FD2F9F-FD17-4BBF-BDD6-0CFF27B7BE5B}" destId="{BC074BA0-435A-42E6-8B29-7CD324E4CF63}" srcOrd="1" destOrd="0" parTransId="{04497DC7-D1A3-475E-9335-D6B105FC9CE9}" sibTransId="{648D2198-927B-472F-BF88-EB2EE365B85F}"/>
    <dgm:cxn modelId="{CE9C5DDC-7519-46BA-9401-34F666EEAF4A}" type="presOf" srcId="{D3DDC14E-93CA-4E6D-83EB-2E673385B911}" destId="{1D4D8FDF-04E3-479B-B6A6-DDB0A40E5B42}" srcOrd="1" destOrd="2" presId="urn:microsoft.com/office/officeart/2005/8/layout/hProcess4"/>
    <dgm:cxn modelId="{9BB93A38-478A-46AA-BF56-4C0E65858181}" type="presOf" srcId="{55E8C3F6-79A8-4FB9-A70E-111A69265EFD}" destId="{6F51735F-255E-4CE7-A858-7252B5B17DB3}" srcOrd="1" destOrd="3" presId="urn:microsoft.com/office/officeart/2005/8/layout/hProcess4"/>
    <dgm:cxn modelId="{FB422E33-7CC2-4397-A46B-E74BCF829FFA}" type="presOf" srcId="{49941AED-C815-45AE-99C9-EF7D25368DAA}" destId="{6F51735F-255E-4CE7-A858-7252B5B17DB3}" srcOrd="1" destOrd="0" presId="urn:microsoft.com/office/officeart/2005/8/layout/hProcess4"/>
    <dgm:cxn modelId="{AD91976C-5D68-4240-AA93-AB36D775B14B}" type="presOf" srcId="{9DA88DD4-5194-4D6F-8772-96C84A30D991}" destId="{DE497E42-5126-4673-8432-35A68524F2EF}" srcOrd="1" destOrd="0" presId="urn:microsoft.com/office/officeart/2005/8/layout/hProcess4"/>
    <dgm:cxn modelId="{736382B7-C68F-4430-9372-A5CBBC1104D1}" type="presOf" srcId="{CD864ABC-8477-4C80-8188-1E589657F997}" destId="{36212610-0E6C-48B4-A71A-2936CF077CCA}" srcOrd="0" destOrd="4" presId="urn:microsoft.com/office/officeart/2005/8/layout/hProcess4"/>
    <dgm:cxn modelId="{7F972F84-667F-465D-890E-80A3EDC4FF90}" type="presOf" srcId="{C586C906-55D1-431E-90EA-A8A0CFEACCEF}" destId="{83570848-A235-4B89-AD02-F14F63D92F1D}" srcOrd="0" destOrd="0" presId="urn:microsoft.com/office/officeart/2005/8/layout/hProcess4"/>
    <dgm:cxn modelId="{D48FB5BA-86E5-40CC-A114-B5E135F7A6A9}" srcId="{5969D82D-A59F-4C79-9CAC-65FF736CDC75}" destId="{1943E02D-1063-4380-89E5-A26F0A38B8C8}" srcOrd="0" destOrd="0" parTransId="{35E249BF-EC88-4AF9-8EA2-B235F33B9638}" sibTransId="{38BE7F69-E1ED-4C13-B115-DB8E75326C04}"/>
    <dgm:cxn modelId="{D3B715BD-2BF6-4202-8EA3-B925B641C509}" type="presOf" srcId="{55E8C3F6-79A8-4FB9-A70E-111A69265EFD}" destId="{36212610-0E6C-48B4-A71A-2936CF077CCA}" srcOrd="0" destOrd="3" presId="urn:microsoft.com/office/officeart/2005/8/layout/hProcess4"/>
    <dgm:cxn modelId="{E6BC8B22-351D-4853-BE32-0369C3187A0D}" srcId="{1943E02D-1063-4380-89E5-A26F0A38B8C8}" destId="{C429BCD0-4CE1-4D4A-81BA-6EB9A363F0C9}" srcOrd="2" destOrd="0" parTransId="{211CD0AD-0A87-4A98-8369-EF06514F4DE3}" sibTransId="{8962FF20-CD4C-41C7-B1DE-A3567EA3F78C}"/>
    <dgm:cxn modelId="{ACB2E91B-08C1-423C-8CE1-A92F9EB98B14}" srcId="{91C24896-3FAA-40F9-B829-1F32114A3D68}" destId="{9DA88DD4-5194-4D6F-8772-96C84A30D991}" srcOrd="0" destOrd="0" parTransId="{379EA08A-98F2-4B89-A080-05C8FE0136AD}" sibTransId="{16632AEC-AFE6-4923-BA26-553602952BDC}"/>
    <dgm:cxn modelId="{B43B2836-7E52-4ABD-BCE7-91792E0C2188}" srcId="{1943E02D-1063-4380-89E5-A26F0A38B8C8}" destId="{49941AED-C815-45AE-99C9-EF7D25368DAA}" srcOrd="0" destOrd="0" parTransId="{C3B631D8-8C93-4DC6-95DF-5AD9A80024C3}" sibTransId="{A22F72E0-C0C4-4754-88C3-9F43BADC2F68}"/>
    <dgm:cxn modelId="{F1CABCE8-3403-46B6-A24E-276ABB2009E4}" type="presOf" srcId="{C586C906-55D1-431E-90EA-A8A0CFEACCEF}" destId="{1D4D8FDF-04E3-479B-B6A6-DDB0A40E5B42}" srcOrd="1" destOrd="0" presId="urn:microsoft.com/office/officeart/2005/8/layout/hProcess4"/>
    <dgm:cxn modelId="{064955DA-0450-4027-8AE3-2B8A407A0E52}" type="presOf" srcId="{F383EF23-A5E3-49A3-8B31-FBA7C83F9CC8}" destId="{6F51735F-255E-4CE7-A858-7252B5B17DB3}" srcOrd="1" destOrd="1" presId="urn:microsoft.com/office/officeart/2005/8/layout/hProcess4"/>
    <dgm:cxn modelId="{A2C3E132-A339-4BCB-B48C-6DAAEFD161AD}" type="presOf" srcId="{F383EF23-A5E3-49A3-8B31-FBA7C83F9CC8}" destId="{36212610-0E6C-48B4-A71A-2936CF077CCA}" srcOrd="0" destOrd="1" presId="urn:microsoft.com/office/officeart/2005/8/layout/hProcess4"/>
    <dgm:cxn modelId="{40A6DC04-4837-4722-995D-DAB81FA0875D}" srcId="{1943E02D-1063-4380-89E5-A26F0A38B8C8}" destId="{55E8C3F6-79A8-4FB9-A70E-111A69265EFD}" srcOrd="3" destOrd="0" parTransId="{F8FC185B-1695-470D-9C7D-7E98A622B8B4}" sibTransId="{0D719ABF-C8A2-469A-8839-D1FAB3B66D1E}"/>
    <dgm:cxn modelId="{D9F80EAD-9FC4-4469-B6F1-0801D6CACCD6}" srcId="{5969D82D-A59F-4C79-9CAC-65FF736CDC75}" destId="{91C24896-3FAA-40F9-B829-1F32114A3D68}" srcOrd="1" destOrd="0" parTransId="{09AFCBDB-0A67-4886-B51C-2A1819BF9150}" sibTransId="{031A5BA0-AB85-4228-BB37-95522C753CBB}"/>
    <dgm:cxn modelId="{3C312819-A9D0-4CC9-9794-4409F63EB17B}" srcId="{1943E02D-1063-4380-89E5-A26F0A38B8C8}" destId="{F383EF23-A5E3-49A3-8B31-FBA7C83F9CC8}" srcOrd="1" destOrd="0" parTransId="{EAAAEDDE-A673-42A9-9B94-6F82B0F08018}" sibTransId="{1E7CB4DD-B029-4C60-8C7E-A8653AA5006A}"/>
    <dgm:cxn modelId="{A573CCB6-0E3D-4E66-8B89-39F982BF219F}" type="presOf" srcId="{5969D82D-A59F-4C79-9CAC-65FF736CDC75}" destId="{F7CAE659-D2F8-40A9-B51B-471559A74D4B}" srcOrd="0" destOrd="0" presId="urn:microsoft.com/office/officeart/2005/8/layout/hProcess4"/>
    <dgm:cxn modelId="{43C92A09-FD85-4470-B86A-BC9142979D75}" type="presOf" srcId="{CD864ABC-8477-4C80-8188-1E589657F997}" destId="{6F51735F-255E-4CE7-A858-7252B5B17DB3}" srcOrd="1" destOrd="4" presId="urn:microsoft.com/office/officeart/2005/8/layout/hProcess4"/>
    <dgm:cxn modelId="{3F2BF438-6310-428A-A7ED-7AC34D90564C}" type="presOf" srcId="{1AD5DD78-18EF-4CD0-9BDE-3BEDC1D13006}" destId="{83570848-A235-4B89-AD02-F14F63D92F1D}" srcOrd="0" destOrd="3" presId="urn:microsoft.com/office/officeart/2005/8/layout/hProcess4"/>
    <dgm:cxn modelId="{E7A822F5-856D-45D3-ABDD-3A29DD75B30D}" type="presOf" srcId="{378F0F35-4103-47B0-8A8E-470E21A941B1}" destId="{7ADD85C0-B97D-455F-AF27-4404DC36384D}" srcOrd="0" destOrd="1" presId="urn:microsoft.com/office/officeart/2005/8/layout/hProcess4"/>
    <dgm:cxn modelId="{E7713324-7E5F-4EA4-9F90-D426D7A166E5}" type="presOf" srcId="{D3DDC14E-93CA-4E6D-83EB-2E673385B911}" destId="{83570848-A235-4B89-AD02-F14F63D92F1D}" srcOrd="0" destOrd="2" presId="urn:microsoft.com/office/officeart/2005/8/layout/hProcess4"/>
    <dgm:cxn modelId="{30FAF64F-2AD8-4BE2-B317-B0262229B56B}" type="presOf" srcId="{49941AED-C815-45AE-99C9-EF7D25368DAA}" destId="{36212610-0E6C-48B4-A71A-2936CF077CCA}" srcOrd="0" destOrd="0" presId="urn:microsoft.com/office/officeart/2005/8/layout/hProcess4"/>
    <dgm:cxn modelId="{D5185B35-2EEE-4E2E-96BA-0969F91A9444}" srcId="{91C24896-3FAA-40F9-B829-1F32114A3D68}" destId="{378F0F35-4103-47B0-8A8E-470E21A941B1}" srcOrd="1" destOrd="0" parTransId="{356F4689-03BB-4C63-A9AD-5E915FCCBE08}" sibTransId="{770DA65E-261F-4E45-9F52-F48A02316BE8}"/>
    <dgm:cxn modelId="{E29681C7-4E4F-452E-A103-2564B1B9BCED}" type="presOf" srcId="{BC074BA0-435A-42E6-8B29-7CD324E4CF63}" destId="{83570848-A235-4B89-AD02-F14F63D92F1D}" srcOrd="0" destOrd="1" presId="urn:microsoft.com/office/officeart/2005/8/layout/hProcess4"/>
    <dgm:cxn modelId="{5E0E75BC-594C-40D0-9CEC-F5A583A3E15F}" type="presOf" srcId="{031A5BA0-AB85-4228-BB37-95522C753CBB}" destId="{3413A34D-D0D4-44F1-A103-E23320335F14}" srcOrd="0" destOrd="0" presId="urn:microsoft.com/office/officeart/2005/8/layout/hProcess4"/>
    <dgm:cxn modelId="{CA814769-0E6F-46C7-8FB5-E1818F361C3F}" type="presOf" srcId="{C429BCD0-4CE1-4D4A-81BA-6EB9A363F0C9}" destId="{36212610-0E6C-48B4-A71A-2936CF077CCA}" srcOrd="0" destOrd="2" presId="urn:microsoft.com/office/officeart/2005/8/layout/hProcess4"/>
    <dgm:cxn modelId="{C4B728D0-CD4D-48A1-AB77-CA7ADAE8F514}" type="presParOf" srcId="{F7CAE659-D2F8-40A9-B51B-471559A74D4B}" destId="{3C0D0D8F-5B9E-4DCB-BAB5-370E004BC25F}" srcOrd="0" destOrd="0" presId="urn:microsoft.com/office/officeart/2005/8/layout/hProcess4"/>
    <dgm:cxn modelId="{8C9EEEAE-407E-4048-B626-4EF466A663CD}" type="presParOf" srcId="{F7CAE659-D2F8-40A9-B51B-471559A74D4B}" destId="{977298E8-0C4D-412C-8799-01AEA6C7B613}" srcOrd="1" destOrd="0" presId="urn:microsoft.com/office/officeart/2005/8/layout/hProcess4"/>
    <dgm:cxn modelId="{BD430C16-2FC1-4F56-AA07-0698D3230623}" type="presParOf" srcId="{F7CAE659-D2F8-40A9-B51B-471559A74D4B}" destId="{BE587E7D-B446-472D-94BD-729E6CEB4D63}" srcOrd="2" destOrd="0" presId="urn:microsoft.com/office/officeart/2005/8/layout/hProcess4"/>
    <dgm:cxn modelId="{1C02EB70-2E4B-492A-BDFD-A1A7CCA229BB}" type="presParOf" srcId="{BE587E7D-B446-472D-94BD-729E6CEB4D63}" destId="{743F9958-12BB-4846-AA76-21119D4D76E2}" srcOrd="0" destOrd="0" presId="urn:microsoft.com/office/officeart/2005/8/layout/hProcess4"/>
    <dgm:cxn modelId="{7DDD4CEF-4953-4D45-867B-F56EECD58838}" type="presParOf" srcId="{743F9958-12BB-4846-AA76-21119D4D76E2}" destId="{BD9E340B-72DB-4EB3-A6BA-E3466F0CBFEE}" srcOrd="0" destOrd="0" presId="urn:microsoft.com/office/officeart/2005/8/layout/hProcess4"/>
    <dgm:cxn modelId="{193D2F72-2BE7-459D-853D-7DEE23881CE1}" type="presParOf" srcId="{743F9958-12BB-4846-AA76-21119D4D76E2}" destId="{36212610-0E6C-48B4-A71A-2936CF077CCA}" srcOrd="1" destOrd="0" presId="urn:microsoft.com/office/officeart/2005/8/layout/hProcess4"/>
    <dgm:cxn modelId="{BF81327C-D65B-40FE-A9B6-12CBD1B5E95D}" type="presParOf" srcId="{743F9958-12BB-4846-AA76-21119D4D76E2}" destId="{6F51735F-255E-4CE7-A858-7252B5B17DB3}" srcOrd="2" destOrd="0" presId="urn:microsoft.com/office/officeart/2005/8/layout/hProcess4"/>
    <dgm:cxn modelId="{40F0190B-3C3A-4D64-94E8-1CF8C4AAC4D0}" type="presParOf" srcId="{743F9958-12BB-4846-AA76-21119D4D76E2}" destId="{6BC5308D-6540-48DB-9445-ACE20BB6BB0B}" srcOrd="3" destOrd="0" presId="urn:microsoft.com/office/officeart/2005/8/layout/hProcess4"/>
    <dgm:cxn modelId="{2F6C66F5-9E84-4536-A114-44ED014419D9}" type="presParOf" srcId="{743F9958-12BB-4846-AA76-21119D4D76E2}" destId="{5F1290C6-9DC3-4C1D-8200-263F686FF9F9}" srcOrd="4" destOrd="0" presId="urn:microsoft.com/office/officeart/2005/8/layout/hProcess4"/>
    <dgm:cxn modelId="{BE47CF74-3475-48D9-92A6-073841B2FA49}" type="presParOf" srcId="{BE587E7D-B446-472D-94BD-729E6CEB4D63}" destId="{C4E017A4-8481-4A0D-8A34-E01F18B86F7B}" srcOrd="1" destOrd="0" presId="urn:microsoft.com/office/officeart/2005/8/layout/hProcess4"/>
    <dgm:cxn modelId="{01121EA7-EDF9-4204-890A-730E7A6FCBEB}" type="presParOf" srcId="{BE587E7D-B446-472D-94BD-729E6CEB4D63}" destId="{8A0F04EE-42E8-49C7-A5A8-AC4AC85FB40F}" srcOrd="2" destOrd="0" presId="urn:microsoft.com/office/officeart/2005/8/layout/hProcess4"/>
    <dgm:cxn modelId="{35479CCF-7A37-44E4-AFDD-4B478C7B1DE5}" type="presParOf" srcId="{8A0F04EE-42E8-49C7-A5A8-AC4AC85FB40F}" destId="{9EA090E1-DE3B-4AFE-9627-5DD6EE99CF5C}" srcOrd="0" destOrd="0" presId="urn:microsoft.com/office/officeart/2005/8/layout/hProcess4"/>
    <dgm:cxn modelId="{D6044F92-9B95-4DBE-8E99-6FC1955D9F57}" type="presParOf" srcId="{8A0F04EE-42E8-49C7-A5A8-AC4AC85FB40F}" destId="{7ADD85C0-B97D-455F-AF27-4404DC36384D}" srcOrd="1" destOrd="0" presId="urn:microsoft.com/office/officeart/2005/8/layout/hProcess4"/>
    <dgm:cxn modelId="{103A7A22-B819-4924-9E94-EC152B8E4BF0}" type="presParOf" srcId="{8A0F04EE-42E8-49C7-A5A8-AC4AC85FB40F}" destId="{DE497E42-5126-4673-8432-35A68524F2EF}" srcOrd="2" destOrd="0" presId="urn:microsoft.com/office/officeart/2005/8/layout/hProcess4"/>
    <dgm:cxn modelId="{377112DA-12E1-4225-B011-036926529340}" type="presParOf" srcId="{8A0F04EE-42E8-49C7-A5A8-AC4AC85FB40F}" destId="{B23C084B-CA79-4972-9FDB-7F98C6B88444}" srcOrd="3" destOrd="0" presId="urn:microsoft.com/office/officeart/2005/8/layout/hProcess4"/>
    <dgm:cxn modelId="{00BA7B84-D576-4478-A4A4-78AE940B56C1}" type="presParOf" srcId="{8A0F04EE-42E8-49C7-A5A8-AC4AC85FB40F}" destId="{1AC15D03-B424-4122-991D-06188EC0F3AB}" srcOrd="4" destOrd="0" presId="urn:microsoft.com/office/officeart/2005/8/layout/hProcess4"/>
    <dgm:cxn modelId="{2CFD0DB5-A803-47FA-BA98-62D26B51D3AF}" type="presParOf" srcId="{BE587E7D-B446-472D-94BD-729E6CEB4D63}" destId="{3413A34D-D0D4-44F1-A103-E23320335F14}" srcOrd="3" destOrd="0" presId="urn:microsoft.com/office/officeart/2005/8/layout/hProcess4"/>
    <dgm:cxn modelId="{582B3399-8176-4E26-8367-8114445218A4}" type="presParOf" srcId="{BE587E7D-B446-472D-94BD-729E6CEB4D63}" destId="{A6826486-EB42-4104-924C-AD153465D25D}" srcOrd="4" destOrd="0" presId="urn:microsoft.com/office/officeart/2005/8/layout/hProcess4"/>
    <dgm:cxn modelId="{76BCCA38-2D12-47C6-AF4D-C52566B5FEF5}" type="presParOf" srcId="{A6826486-EB42-4104-924C-AD153465D25D}" destId="{F52F3F03-1A38-401A-ACDD-588092B3C83E}" srcOrd="0" destOrd="0" presId="urn:microsoft.com/office/officeart/2005/8/layout/hProcess4"/>
    <dgm:cxn modelId="{D663E76B-16AA-4691-8E65-4586B39376FC}" type="presParOf" srcId="{A6826486-EB42-4104-924C-AD153465D25D}" destId="{83570848-A235-4B89-AD02-F14F63D92F1D}" srcOrd="1" destOrd="0" presId="urn:microsoft.com/office/officeart/2005/8/layout/hProcess4"/>
    <dgm:cxn modelId="{AE218F7E-9FA1-45C3-BF3E-42DCEF613E84}" type="presParOf" srcId="{A6826486-EB42-4104-924C-AD153465D25D}" destId="{1D4D8FDF-04E3-479B-B6A6-DDB0A40E5B42}" srcOrd="2" destOrd="0" presId="urn:microsoft.com/office/officeart/2005/8/layout/hProcess4"/>
    <dgm:cxn modelId="{FAB22556-B391-4392-BC48-A07193040ED7}" type="presParOf" srcId="{A6826486-EB42-4104-924C-AD153465D25D}" destId="{87F3A401-A46A-41F5-A233-AC5918E2D5BB}" srcOrd="3" destOrd="0" presId="urn:microsoft.com/office/officeart/2005/8/layout/hProcess4"/>
    <dgm:cxn modelId="{038FBED7-3818-49CB-B81F-8D40D918C894}" type="presParOf" srcId="{A6826486-EB42-4104-924C-AD153465D25D}" destId="{4D97B69F-A365-49E5-90B2-C01EC5EBD69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929770-0C58-401E-9A92-39446740F3C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CA125E8-F1DF-409E-9D5D-BC5374C1446C}">
      <dgm:prSet phldrT="[Текст]"/>
      <dgm:spPr/>
      <dgm:t>
        <a:bodyPr/>
        <a:lstStyle/>
        <a:p>
          <a:r>
            <a:rPr lang="en-US" dirty="0" err="1" smtClean="0"/>
            <a:t>QObject</a:t>
          </a:r>
          <a:endParaRPr lang="ru-RU" dirty="0"/>
        </a:p>
      </dgm:t>
    </dgm:pt>
    <dgm:pt modelId="{6B656154-A128-40F0-829E-5DEBD6942D06}" type="parTrans" cxnId="{D4AC8376-EDA8-46E5-91AF-21D17F78E027}">
      <dgm:prSet/>
      <dgm:spPr/>
      <dgm:t>
        <a:bodyPr/>
        <a:lstStyle/>
        <a:p>
          <a:endParaRPr lang="ru-RU"/>
        </a:p>
      </dgm:t>
    </dgm:pt>
    <dgm:pt modelId="{5BE18920-FE1D-4670-B7B5-824E1E9313B0}" type="sibTrans" cxnId="{D4AC8376-EDA8-46E5-91AF-21D17F78E027}">
      <dgm:prSet/>
      <dgm:spPr/>
      <dgm:t>
        <a:bodyPr/>
        <a:lstStyle/>
        <a:p>
          <a:endParaRPr lang="ru-RU"/>
        </a:p>
      </dgm:t>
    </dgm:pt>
    <dgm:pt modelId="{527563E6-51D2-466A-B488-5B8FB1BD152B}">
      <dgm:prSet phldrT="[Текст]"/>
      <dgm:spPr/>
      <dgm:t>
        <a:bodyPr/>
        <a:lstStyle/>
        <a:p>
          <a:r>
            <a:rPr lang="en-US" dirty="0" err="1" smtClean="0"/>
            <a:t>QTimer</a:t>
          </a:r>
          <a:endParaRPr lang="ru-RU" dirty="0"/>
        </a:p>
      </dgm:t>
    </dgm:pt>
    <dgm:pt modelId="{B68DDF39-03B2-48E6-B113-D762F148253C}" type="parTrans" cxnId="{78D0B354-3D5D-49FA-8928-6415BD21912F}">
      <dgm:prSet/>
      <dgm:spPr/>
      <dgm:t>
        <a:bodyPr/>
        <a:lstStyle/>
        <a:p>
          <a:endParaRPr lang="ru-RU"/>
        </a:p>
      </dgm:t>
    </dgm:pt>
    <dgm:pt modelId="{BCAF2A5E-290E-48A8-B931-57D9F3A6364D}" type="sibTrans" cxnId="{78D0B354-3D5D-49FA-8928-6415BD21912F}">
      <dgm:prSet/>
      <dgm:spPr/>
      <dgm:t>
        <a:bodyPr/>
        <a:lstStyle/>
        <a:p>
          <a:endParaRPr lang="ru-RU"/>
        </a:p>
      </dgm:t>
    </dgm:pt>
    <dgm:pt modelId="{C36B228E-6AF8-45B6-A861-4B6E6AC54697}" type="pres">
      <dgm:prSet presAssocID="{EF929770-0C58-401E-9A92-39446740F3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F36564F-E0EB-42B2-9A45-482D186CF210}" type="pres">
      <dgm:prSet presAssocID="{1CA125E8-F1DF-409E-9D5D-BC5374C1446C}" presName="hierRoot1" presStyleCnt="0"/>
      <dgm:spPr/>
    </dgm:pt>
    <dgm:pt modelId="{166C0A50-5F68-4DD7-8B0B-11A3E6673C81}" type="pres">
      <dgm:prSet presAssocID="{1CA125E8-F1DF-409E-9D5D-BC5374C1446C}" presName="composite" presStyleCnt="0"/>
      <dgm:spPr/>
    </dgm:pt>
    <dgm:pt modelId="{1BCA5FC3-313A-4BD6-94D5-732CC5D47E5C}" type="pres">
      <dgm:prSet presAssocID="{1CA125E8-F1DF-409E-9D5D-BC5374C1446C}" presName="background" presStyleLbl="node0" presStyleIdx="0" presStyleCnt="1"/>
      <dgm:spPr/>
    </dgm:pt>
    <dgm:pt modelId="{FF17E0C1-E329-4AFA-A241-BA47D9E993D2}" type="pres">
      <dgm:prSet presAssocID="{1CA125E8-F1DF-409E-9D5D-BC5374C1446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2E5564-D73A-46BC-B8EB-5EB161D78214}" type="pres">
      <dgm:prSet presAssocID="{1CA125E8-F1DF-409E-9D5D-BC5374C1446C}" presName="hierChild2" presStyleCnt="0"/>
      <dgm:spPr/>
    </dgm:pt>
    <dgm:pt modelId="{B722F0E3-214A-4995-B145-D0FDDC9AFF65}" type="pres">
      <dgm:prSet presAssocID="{B68DDF39-03B2-48E6-B113-D762F148253C}" presName="Name10" presStyleLbl="parChTrans1D2" presStyleIdx="0" presStyleCnt="1"/>
      <dgm:spPr/>
      <dgm:t>
        <a:bodyPr/>
        <a:lstStyle/>
        <a:p>
          <a:endParaRPr lang="ru-RU"/>
        </a:p>
      </dgm:t>
    </dgm:pt>
    <dgm:pt modelId="{6B65088E-DC1F-40CC-8F16-0446B2BE0B3A}" type="pres">
      <dgm:prSet presAssocID="{527563E6-51D2-466A-B488-5B8FB1BD152B}" presName="hierRoot2" presStyleCnt="0"/>
      <dgm:spPr/>
    </dgm:pt>
    <dgm:pt modelId="{07E3AEAE-700B-4E7A-8319-5511BA1CE88C}" type="pres">
      <dgm:prSet presAssocID="{527563E6-51D2-466A-B488-5B8FB1BD152B}" presName="composite2" presStyleCnt="0"/>
      <dgm:spPr/>
    </dgm:pt>
    <dgm:pt modelId="{355498AC-FAD0-4E07-A3ED-F43C137B9C9F}" type="pres">
      <dgm:prSet presAssocID="{527563E6-51D2-466A-B488-5B8FB1BD152B}" presName="background2" presStyleLbl="node2" presStyleIdx="0" presStyleCnt="1"/>
      <dgm:spPr/>
    </dgm:pt>
    <dgm:pt modelId="{0D4EA093-A5D6-41FA-9C8D-A9E132D3315B}" type="pres">
      <dgm:prSet presAssocID="{527563E6-51D2-466A-B488-5B8FB1BD152B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56FAAEE-DC73-4612-9E6C-C81666E8C205}" type="pres">
      <dgm:prSet presAssocID="{527563E6-51D2-466A-B488-5B8FB1BD152B}" presName="hierChild3" presStyleCnt="0"/>
      <dgm:spPr/>
    </dgm:pt>
  </dgm:ptLst>
  <dgm:cxnLst>
    <dgm:cxn modelId="{78D0B354-3D5D-49FA-8928-6415BD21912F}" srcId="{1CA125E8-F1DF-409E-9D5D-BC5374C1446C}" destId="{527563E6-51D2-466A-B488-5B8FB1BD152B}" srcOrd="0" destOrd="0" parTransId="{B68DDF39-03B2-48E6-B113-D762F148253C}" sibTransId="{BCAF2A5E-290E-48A8-B931-57D9F3A6364D}"/>
    <dgm:cxn modelId="{58CE5E59-A8F9-4FBC-A113-D969B88CD155}" type="presOf" srcId="{EF929770-0C58-401E-9A92-39446740F3C2}" destId="{C36B228E-6AF8-45B6-A861-4B6E6AC54697}" srcOrd="0" destOrd="0" presId="urn:microsoft.com/office/officeart/2005/8/layout/hierarchy1"/>
    <dgm:cxn modelId="{947586A1-F65E-4E10-B695-0BD70BC1EAFE}" type="presOf" srcId="{527563E6-51D2-466A-B488-5B8FB1BD152B}" destId="{0D4EA093-A5D6-41FA-9C8D-A9E132D3315B}" srcOrd="0" destOrd="0" presId="urn:microsoft.com/office/officeart/2005/8/layout/hierarchy1"/>
    <dgm:cxn modelId="{76791FB4-025E-4641-BFD4-E692805A2247}" type="presOf" srcId="{1CA125E8-F1DF-409E-9D5D-BC5374C1446C}" destId="{FF17E0C1-E329-4AFA-A241-BA47D9E993D2}" srcOrd="0" destOrd="0" presId="urn:microsoft.com/office/officeart/2005/8/layout/hierarchy1"/>
    <dgm:cxn modelId="{426AEC13-6DDC-4367-AD1B-7C1DE2DEC85A}" type="presOf" srcId="{B68DDF39-03B2-48E6-B113-D762F148253C}" destId="{B722F0E3-214A-4995-B145-D0FDDC9AFF65}" srcOrd="0" destOrd="0" presId="urn:microsoft.com/office/officeart/2005/8/layout/hierarchy1"/>
    <dgm:cxn modelId="{D4AC8376-EDA8-46E5-91AF-21D17F78E027}" srcId="{EF929770-0C58-401E-9A92-39446740F3C2}" destId="{1CA125E8-F1DF-409E-9D5D-BC5374C1446C}" srcOrd="0" destOrd="0" parTransId="{6B656154-A128-40F0-829E-5DEBD6942D06}" sibTransId="{5BE18920-FE1D-4670-B7B5-824E1E9313B0}"/>
    <dgm:cxn modelId="{0687EF2A-C236-40EB-AEC5-FB6D1B94FC87}" type="presParOf" srcId="{C36B228E-6AF8-45B6-A861-4B6E6AC54697}" destId="{0F36564F-E0EB-42B2-9A45-482D186CF210}" srcOrd="0" destOrd="0" presId="urn:microsoft.com/office/officeart/2005/8/layout/hierarchy1"/>
    <dgm:cxn modelId="{635D2934-21F1-4A35-85E9-54C82DB11518}" type="presParOf" srcId="{0F36564F-E0EB-42B2-9A45-482D186CF210}" destId="{166C0A50-5F68-4DD7-8B0B-11A3E6673C81}" srcOrd="0" destOrd="0" presId="urn:microsoft.com/office/officeart/2005/8/layout/hierarchy1"/>
    <dgm:cxn modelId="{110A6505-B7D6-43DA-A47B-936BEBF934D0}" type="presParOf" srcId="{166C0A50-5F68-4DD7-8B0B-11A3E6673C81}" destId="{1BCA5FC3-313A-4BD6-94D5-732CC5D47E5C}" srcOrd="0" destOrd="0" presId="urn:microsoft.com/office/officeart/2005/8/layout/hierarchy1"/>
    <dgm:cxn modelId="{C20A66CE-AA34-4E1D-B924-E158F4B93DEC}" type="presParOf" srcId="{166C0A50-5F68-4DD7-8B0B-11A3E6673C81}" destId="{FF17E0C1-E329-4AFA-A241-BA47D9E993D2}" srcOrd="1" destOrd="0" presId="urn:microsoft.com/office/officeart/2005/8/layout/hierarchy1"/>
    <dgm:cxn modelId="{D41F2839-6BD1-4216-BE0C-B24285857DEC}" type="presParOf" srcId="{0F36564F-E0EB-42B2-9A45-482D186CF210}" destId="{7F2E5564-D73A-46BC-B8EB-5EB161D78214}" srcOrd="1" destOrd="0" presId="urn:microsoft.com/office/officeart/2005/8/layout/hierarchy1"/>
    <dgm:cxn modelId="{9B294018-1CF9-4EBE-8EBD-C5065D41B7D4}" type="presParOf" srcId="{7F2E5564-D73A-46BC-B8EB-5EB161D78214}" destId="{B722F0E3-214A-4995-B145-D0FDDC9AFF65}" srcOrd="0" destOrd="0" presId="urn:microsoft.com/office/officeart/2005/8/layout/hierarchy1"/>
    <dgm:cxn modelId="{F56B13D8-FA44-4979-AA3D-0380FE239CBF}" type="presParOf" srcId="{7F2E5564-D73A-46BC-B8EB-5EB161D78214}" destId="{6B65088E-DC1F-40CC-8F16-0446B2BE0B3A}" srcOrd="1" destOrd="0" presId="urn:microsoft.com/office/officeart/2005/8/layout/hierarchy1"/>
    <dgm:cxn modelId="{3DE7E384-DB85-42FD-9BE4-37E48848267B}" type="presParOf" srcId="{6B65088E-DC1F-40CC-8F16-0446B2BE0B3A}" destId="{07E3AEAE-700B-4E7A-8319-5511BA1CE88C}" srcOrd="0" destOrd="0" presId="urn:microsoft.com/office/officeart/2005/8/layout/hierarchy1"/>
    <dgm:cxn modelId="{2547D45A-3692-4540-B6D6-05BCAAE766BA}" type="presParOf" srcId="{07E3AEAE-700B-4E7A-8319-5511BA1CE88C}" destId="{355498AC-FAD0-4E07-A3ED-F43C137B9C9F}" srcOrd="0" destOrd="0" presId="urn:microsoft.com/office/officeart/2005/8/layout/hierarchy1"/>
    <dgm:cxn modelId="{1CACE740-49B8-4E61-9CAC-BA4D3684A7D5}" type="presParOf" srcId="{07E3AEAE-700B-4E7A-8319-5511BA1CE88C}" destId="{0D4EA093-A5D6-41FA-9C8D-A9E132D3315B}" srcOrd="1" destOrd="0" presId="urn:microsoft.com/office/officeart/2005/8/layout/hierarchy1"/>
    <dgm:cxn modelId="{750B87A5-4AB4-4A6D-A247-D2B1CE653D89}" type="presParOf" srcId="{6B65088E-DC1F-40CC-8F16-0446B2BE0B3A}" destId="{E56FAAEE-DC73-4612-9E6C-C81666E8C2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9FE5AE-BFD9-4BD2-9BEB-84FA9D02F79E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F97B5C18-2D4E-47B3-AD2E-C30E7C6056A4}">
      <dgm:prSet phldrT="[Текст]"/>
      <dgm:spPr/>
      <dgm:t>
        <a:bodyPr/>
        <a:lstStyle/>
        <a:p>
          <a:r>
            <a:rPr lang="ru-RU" dirty="0" smtClean="0"/>
            <a:t>Запуск таймера</a:t>
          </a:r>
        </a:p>
        <a:p>
          <a:r>
            <a:rPr lang="en-US" dirty="0" smtClean="0"/>
            <a:t>Start(</a:t>
          </a:r>
          <a:r>
            <a:rPr lang="ru-RU" dirty="0" err="1" smtClean="0"/>
            <a:t>интервал_мс</a:t>
          </a:r>
          <a:r>
            <a:rPr lang="en-US" dirty="0" smtClean="0"/>
            <a:t>)</a:t>
          </a:r>
          <a:endParaRPr lang="ru-RU" dirty="0"/>
        </a:p>
      </dgm:t>
    </dgm:pt>
    <dgm:pt modelId="{F9ADFD32-4480-47B9-871C-7C7A049BABA3}" type="parTrans" cxnId="{E2B94CFD-EAA4-4198-92F7-129DE9937D57}">
      <dgm:prSet/>
      <dgm:spPr/>
      <dgm:t>
        <a:bodyPr/>
        <a:lstStyle/>
        <a:p>
          <a:endParaRPr lang="ru-RU"/>
        </a:p>
      </dgm:t>
    </dgm:pt>
    <dgm:pt modelId="{A921BA05-30A8-46CB-8A4A-6A71FE5FE2CE}" type="sibTrans" cxnId="{E2B94CFD-EAA4-4198-92F7-129DE9937D57}">
      <dgm:prSet/>
      <dgm:spPr/>
      <dgm:t>
        <a:bodyPr/>
        <a:lstStyle/>
        <a:p>
          <a:endParaRPr lang="ru-RU"/>
        </a:p>
      </dgm:t>
    </dgm:pt>
    <dgm:pt modelId="{FB1FDDDE-E70F-4F24-BDC1-EF159EA39487}">
      <dgm:prSet phldrT="[Текст]"/>
      <dgm:spPr/>
      <dgm:t>
        <a:bodyPr/>
        <a:lstStyle/>
        <a:p>
          <a:r>
            <a:rPr lang="en-US" dirty="0" err="1" smtClean="0"/>
            <a:t>dt</a:t>
          </a:r>
          <a:r>
            <a:rPr lang="en-US" dirty="0" smtClean="0"/>
            <a:t> = </a:t>
          </a:r>
          <a:r>
            <a:rPr lang="ru-RU" dirty="0" err="1" smtClean="0"/>
            <a:t>интервал_мс</a:t>
          </a:r>
          <a:endParaRPr lang="ru-RU" dirty="0"/>
        </a:p>
      </dgm:t>
    </dgm:pt>
    <dgm:pt modelId="{A1644C3B-9845-47F5-AA90-E628AD6353F0}" type="parTrans" cxnId="{EDCB0241-18C0-49AC-BD61-909262866A47}">
      <dgm:prSet/>
      <dgm:spPr/>
      <dgm:t>
        <a:bodyPr/>
        <a:lstStyle/>
        <a:p>
          <a:endParaRPr lang="ru-RU"/>
        </a:p>
      </dgm:t>
    </dgm:pt>
    <dgm:pt modelId="{AF621775-D835-4C98-8850-98CFBC48C83A}" type="sibTrans" cxnId="{EDCB0241-18C0-49AC-BD61-909262866A47}">
      <dgm:prSet/>
      <dgm:spPr/>
      <dgm:t>
        <a:bodyPr/>
        <a:lstStyle/>
        <a:p>
          <a:endParaRPr lang="ru-RU"/>
        </a:p>
      </dgm:t>
    </dgm:pt>
    <dgm:pt modelId="{C903A4F9-FA9A-4F98-9701-EAF59EF465AF}">
      <dgm:prSet phldrT="[Текст]"/>
      <dgm:spPr/>
      <dgm:t>
        <a:bodyPr/>
        <a:lstStyle/>
        <a:p>
          <a:r>
            <a:rPr lang="ru-RU" dirty="0" smtClean="0"/>
            <a:t>Генерация сигнала </a:t>
          </a:r>
          <a:r>
            <a:rPr lang="en-US" dirty="0" smtClean="0"/>
            <a:t>timeout()</a:t>
          </a:r>
        </a:p>
      </dgm:t>
    </dgm:pt>
    <dgm:pt modelId="{B070BD35-FFF2-4C13-8079-3F301C4666D9}" type="parTrans" cxnId="{46B85EBB-32A2-4002-8354-CC91169B1E3B}">
      <dgm:prSet/>
      <dgm:spPr/>
      <dgm:t>
        <a:bodyPr/>
        <a:lstStyle/>
        <a:p>
          <a:endParaRPr lang="ru-RU"/>
        </a:p>
      </dgm:t>
    </dgm:pt>
    <dgm:pt modelId="{1C2D5431-C951-407D-BAD2-A95F7816EA4B}" type="sibTrans" cxnId="{46B85EBB-32A2-4002-8354-CC91169B1E3B}">
      <dgm:prSet/>
      <dgm:spPr/>
      <dgm:t>
        <a:bodyPr/>
        <a:lstStyle/>
        <a:p>
          <a:endParaRPr lang="ru-RU"/>
        </a:p>
      </dgm:t>
    </dgm:pt>
    <dgm:pt modelId="{2E2BFC56-B2B2-4014-86FB-04D097A3BC02}">
      <dgm:prSet phldrT="[Текст]"/>
      <dgm:spPr/>
      <dgm:t>
        <a:bodyPr/>
        <a:lstStyle/>
        <a:p>
          <a:r>
            <a:rPr lang="ru-RU" dirty="0" smtClean="0"/>
            <a:t>Обработка сигнала в слоте </a:t>
          </a:r>
          <a:r>
            <a:rPr lang="en-US" dirty="0" err="1" smtClean="0"/>
            <a:t>timerSLOT</a:t>
          </a:r>
          <a:r>
            <a:rPr lang="en-US" dirty="0" smtClean="0"/>
            <a:t>()</a:t>
          </a:r>
        </a:p>
      </dgm:t>
    </dgm:pt>
    <dgm:pt modelId="{3C729A90-7C90-4918-A99C-8747B951F597}" type="parTrans" cxnId="{E67BF204-D186-4684-B5C0-DC365678D411}">
      <dgm:prSet/>
      <dgm:spPr/>
      <dgm:t>
        <a:bodyPr/>
        <a:lstStyle/>
        <a:p>
          <a:endParaRPr lang="ru-RU"/>
        </a:p>
      </dgm:t>
    </dgm:pt>
    <dgm:pt modelId="{C7E9E2A5-9823-4FE7-B015-CCFAE3D1AC79}" type="sibTrans" cxnId="{E67BF204-D186-4684-B5C0-DC365678D411}">
      <dgm:prSet/>
      <dgm:spPr/>
      <dgm:t>
        <a:bodyPr/>
        <a:lstStyle/>
        <a:p>
          <a:endParaRPr lang="ru-RU"/>
        </a:p>
      </dgm:t>
    </dgm:pt>
    <dgm:pt modelId="{7C4B5A4B-477A-4C9A-9A42-DF8F0E683A21}">
      <dgm:prSet phldrT="[Текст]"/>
      <dgm:spPr/>
      <dgm:t>
        <a:bodyPr/>
        <a:lstStyle/>
        <a:p>
          <a:r>
            <a:rPr lang="ru-RU" dirty="0" smtClean="0"/>
            <a:t>Создание объекта </a:t>
          </a:r>
          <a:r>
            <a:rPr lang="en-US" dirty="0" err="1" smtClean="0"/>
            <a:t>Qtimer</a:t>
          </a:r>
          <a:endParaRPr lang="ru-RU" dirty="0"/>
        </a:p>
      </dgm:t>
    </dgm:pt>
    <dgm:pt modelId="{F35240B5-6D34-45DA-8214-0BF1CAA07750}" type="parTrans" cxnId="{DF9D57A0-7028-46B6-8398-A71A6BB5F0C3}">
      <dgm:prSet/>
      <dgm:spPr/>
      <dgm:t>
        <a:bodyPr/>
        <a:lstStyle/>
        <a:p>
          <a:endParaRPr lang="ru-RU"/>
        </a:p>
      </dgm:t>
    </dgm:pt>
    <dgm:pt modelId="{B5555B6F-AC50-4991-B5E6-554C9CDFCEF2}" type="sibTrans" cxnId="{DF9D57A0-7028-46B6-8398-A71A6BB5F0C3}">
      <dgm:prSet/>
      <dgm:spPr/>
      <dgm:t>
        <a:bodyPr/>
        <a:lstStyle/>
        <a:p>
          <a:endParaRPr lang="ru-RU"/>
        </a:p>
      </dgm:t>
    </dgm:pt>
    <dgm:pt modelId="{8A8E7ED5-4D12-4C48-985C-7A4F94DB6B53}" type="pres">
      <dgm:prSet presAssocID="{6D9FE5AE-BFD9-4BD2-9BEB-84FA9D02F79E}" presName="linearFlow" presStyleCnt="0">
        <dgm:presLayoutVars>
          <dgm:resizeHandles val="exact"/>
        </dgm:presLayoutVars>
      </dgm:prSet>
      <dgm:spPr/>
    </dgm:pt>
    <dgm:pt modelId="{6AE0FF2E-AD50-4474-B5DE-A504DB02F471}" type="pres">
      <dgm:prSet presAssocID="{7C4B5A4B-477A-4C9A-9A42-DF8F0E683A21}" presName="node" presStyleLbl="node1" presStyleIdx="0" presStyleCnt="5" custScaleX="1496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A42A19-2C8E-453B-888F-6FDE648CCE87}" type="pres">
      <dgm:prSet presAssocID="{B5555B6F-AC50-4991-B5E6-554C9CDFCEF2}" presName="sibTrans" presStyleLbl="sibTrans2D1" presStyleIdx="0" presStyleCnt="4"/>
      <dgm:spPr/>
      <dgm:t>
        <a:bodyPr/>
        <a:lstStyle/>
        <a:p>
          <a:endParaRPr lang="ru-RU"/>
        </a:p>
      </dgm:t>
    </dgm:pt>
    <dgm:pt modelId="{FBA0AE71-C00D-45A0-98E1-E3A3542BC51C}" type="pres">
      <dgm:prSet presAssocID="{B5555B6F-AC50-4991-B5E6-554C9CDFCEF2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F7CA0BAF-1B58-49A7-B71A-EDDC733C20D2}" type="pres">
      <dgm:prSet presAssocID="{F97B5C18-2D4E-47B3-AD2E-C30E7C6056A4}" presName="node" presStyleLbl="node1" presStyleIdx="1" presStyleCnt="5" custScaleX="1496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244DB6-8BF4-449F-865F-4D91E3AF52A2}" type="pres">
      <dgm:prSet presAssocID="{A921BA05-30A8-46CB-8A4A-6A71FE5FE2CE}" presName="sibTrans" presStyleLbl="sibTrans2D1" presStyleIdx="1" presStyleCnt="4"/>
      <dgm:spPr/>
      <dgm:t>
        <a:bodyPr/>
        <a:lstStyle/>
        <a:p>
          <a:endParaRPr lang="ru-RU"/>
        </a:p>
      </dgm:t>
    </dgm:pt>
    <dgm:pt modelId="{855CCD1E-AD1D-400F-916B-4EDAC5177F60}" type="pres">
      <dgm:prSet presAssocID="{A921BA05-30A8-46CB-8A4A-6A71FE5FE2CE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3B3AD741-4419-48EB-BA13-1BF23CDD9066}" type="pres">
      <dgm:prSet presAssocID="{FB1FDDDE-E70F-4F24-BDC1-EF159EA39487}" presName="node" presStyleLbl="node1" presStyleIdx="2" presStyleCnt="5" custScaleX="1496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E1F0DC-A9FA-4CD6-8C86-0C2E90A7DE65}" type="pres">
      <dgm:prSet presAssocID="{AF621775-D835-4C98-8850-98CFBC48C83A}" presName="sibTrans" presStyleLbl="sibTrans2D1" presStyleIdx="2" presStyleCnt="4"/>
      <dgm:spPr/>
      <dgm:t>
        <a:bodyPr/>
        <a:lstStyle/>
        <a:p>
          <a:endParaRPr lang="ru-RU"/>
        </a:p>
      </dgm:t>
    </dgm:pt>
    <dgm:pt modelId="{1435643A-05B9-448B-B05B-9642B01DE721}" type="pres">
      <dgm:prSet presAssocID="{AF621775-D835-4C98-8850-98CFBC48C83A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91A0575C-309E-46F1-986B-6AF01F9C7737}" type="pres">
      <dgm:prSet presAssocID="{C903A4F9-FA9A-4F98-9701-EAF59EF465AF}" presName="node" presStyleLbl="node1" presStyleIdx="3" presStyleCnt="5" custScaleX="1496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9021D1-02E0-4837-84CB-D43E7464DC69}" type="pres">
      <dgm:prSet presAssocID="{1C2D5431-C951-407D-BAD2-A95F7816EA4B}" presName="sibTrans" presStyleLbl="sibTrans2D1" presStyleIdx="3" presStyleCnt="4"/>
      <dgm:spPr/>
      <dgm:t>
        <a:bodyPr/>
        <a:lstStyle/>
        <a:p>
          <a:endParaRPr lang="ru-RU"/>
        </a:p>
      </dgm:t>
    </dgm:pt>
    <dgm:pt modelId="{83491204-E463-4471-ADB8-AE1F77F716EB}" type="pres">
      <dgm:prSet presAssocID="{1C2D5431-C951-407D-BAD2-A95F7816EA4B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9A39A9B9-A1C6-4F93-BBB9-E694625FFD78}" type="pres">
      <dgm:prSet presAssocID="{2E2BFC56-B2B2-4014-86FB-04D097A3BC02}" presName="node" presStyleLbl="node1" presStyleIdx="4" presStyleCnt="5" custScaleX="1496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DD855F3-7CCA-4EB6-8AFE-FC1AE2A4B31A}" type="presOf" srcId="{1C2D5431-C951-407D-BAD2-A95F7816EA4B}" destId="{AA9021D1-02E0-4837-84CB-D43E7464DC69}" srcOrd="0" destOrd="0" presId="urn:microsoft.com/office/officeart/2005/8/layout/process2"/>
    <dgm:cxn modelId="{E2B94CFD-EAA4-4198-92F7-129DE9937D57}" srcId="{6D9FE5AE-BFD9-4BD2-9BEB-84FA9D02F79E}" destId="{F97B5C18-2D4E-47B3-AD2E-C30E7C6056A4}" srcOrd="1" destOrd="0" parTransId="{F9ADFD32-4480-47B9-871C-7C7A049BABA3}" sibTransId="{A921BA05-30A8-46CB-8A4A-6A71FE5FE2CE}"/>
    <dgm:cxn modelId="{3182DE09-22C6-4160-979B-FEAFDBF2851D}" type="presOf" srcId="{A921BA05-30A8-46CB-8A4A-6A71FE5FE2CE}" destId="{E5244DB6-8BF4-449F-865F-4D91E3AF52A2}" srcOrd="0" destOrd="0" presId="urn:microsoft.com/office/officeart/2005/8/layout/process2"/>
    <dgm:cxn modelId="{3B0613FE-18AA-4C3B-8A15-064A2D6A335C}" type="presOf" srcId="{C903A4F9-FA9A-4F98-9701-EAF59EF465AF}" destId="{91A0575C-309E-46F1-986B-6AF01F9C7737}" srcOrd="0" destOrd="0" presId="urn:microsoft.com/office/officeart/2005/8/layout/process2"/>
    <dgm:cxn modelId="{EDCB0241-18C0-49AC-BD61-909262866A47}" srcId="{6D9FE5AE-BFD9-4BD2-9BEB-84FA9D02F79E}" destId="{FB1FDDDE-E70F-4F24-BDC1-EF159EA39487}" srcOrd="2" destOrd="0" parTransId="{A1644C3B-9845-47F5-AA90-E628AD6353F0}" sibTransId="{AF621775-D835-4C98-8850-98CFBC48C83A}"/>
    <dgm:cxn modelId="{CAB83F76-DB29-4D24-8C04-8678F5B39C3A}" type="presOf" srcId="{AF621775-D835-4C98-8850-98CFBC48C83A}" destId="{07E1F0DC-A9FA-4CD6-8C86-0C2E90A7DE65}" srcOrd="0" destOrd="0" presId="urn:microsoft.com/office/officeart/2005/8/layout/process2"/>
    <dgm:cxn modelId="{7B167192-6575-439E-888D-BCDE5BC9218A}" type="presOf" srcId="{AF621775-D835-4C98-8850-98CFBC48C83A}" destId="{1435643A-05B9-448B-B05B-9642B01DE721}" srcOrd="1" destOrd="0" presId="urn:microsoft.com/office/officeart/2005/8/layout/process2"/>
    <dgm:cxn modelId="{3867A25B-56AA-4FD6-8EE5-9E6A42C63698}" type="presOf" srcId="{FB1FDDDE-E70F-4F24-BDC1-EF159EA39487}" destId="{3B3AD741-4419-48EB-BA13-1BF23CDD9066}" srcOrd="0" destOrd="0" presId="urn:microsoft.com/office/officeart/2005/8/layout/process2"/>
    <dgm:cxn modelId="{E67BF204-D186-4684-B5C0-DC365678D411}" srcId="{6D9FE5AE-BFD9-4BD2-9BEB-84FA9D02F79E}" destId="{2E2BFC56-B2B2-4014-86FB-04D097A3BC02}" srcOrd="4" destOrd="0" parTransId="{3C729A90-7C90-4918-A99C-8747B951F597}" sibTransId="{C7E9E2A5-9823-4FE7-B015-CCFAE3D1AC79}"/>
    <dgm:cxn modelId="{4DD635ED-B80A-4FD5-A88F-8D7EE16A1950}" type="presOf" srcId="{B5555B6F-AC50-4991-B5E6-554C9CDFCEF2}" destId="{F2A42A19-2C8E-453B-888F-6FDE648CCE87}" srcOrd="0" destOrd="0" presId="urn:microsoft.com/office/officeart/2005/8/layout/process2"/>
    <dgm:cxn modelId="{7133C7F5-8C69-4178-B040-A3C60418E776}" type="presOf" srcId="{7C4B5A4B-477A-4C9A-9A42-DF8F0E683A21}" destId="{6AE0FF2E-AD50-4474-B5DE-A504DB02F471}" srcOrd="0" destOrd="0" presId="urn:microsoft.com/office/officeart/2005/8/layout/process2"/>
    <dgm:cxn modelId="{F879CD91-6C6D-4C1C-A1C3-4B06342CC5B3}" type="presOf" srcId="{A921BA05-30A8-46CB-8A4A-6A71FE5FE2CE}" destId="{855CCD1E-AD1D-400F-916B-4EDAC5177F60}" srcOrd="1" destOrd="0" presId="urn:microsoft.com/office/officeart/2005/8/layout/process2"/>
    <dgm:cxn modelId="{1234C15C-860A-478A-8449-577A76A7C56B}" type="presOf" srcId="{1C2D5431-C951-407D-BAD2-A95F7816EA4B}" destId="{83491204-E463-4471-ADB8-AE1F77F716EB}" srcOrd="1" destOrd="0" presId="urn:microsoft.com/office/officeart/2005/8/layout/process2"/>
    <dgm:cxn modelId="{1B6F6103-626E-4C7C-86DB-D1738C29676E}" type="presOf" srcId="{B5555B6F-AC50-4991-B5E6-554C9CDFCEF2}" destId="{FBA0AE71-C00D-45A0-98E1-E3A3542BC51C}" srcOrd="1" destOrd="0" presId="urn:microsoft.com/office/officeart/2005/8/layout/process2"/>
    <dgm:cxn modelId="{E77AF18E-7917-4DD0-9B4D-3507A0B687A7}" type="presOf" srcId="{2E2BFC56-B2B2-4014-86FB-04D097A3BC02}" destId="{9A39A9B9-A1C6-4F93-BBB9-E694625FFD78}" srcOrd="0" destOrd="0" presId="urn:microsoft.com/office/officeart/2005/8/layout/process2"/>
    <dgm:cxn modelId="{DF9D57A0-7028-46B6-8398-A71A6BB5F0C3}" srcId="{6D9FE5AE-BFD9-4BD2-9BEB-84FA9D02F79E}" destId="{7C4B5A4B-477A-4C9A-9A42-DF8F0E683A21}" srcOrd="0" destOrd="0" parTransId="{F35240B5-6D34-45DA-8214-0BF1CAA07750}" sibTransId="{B5555B6F-AC50-4991-B5E6-554C9CDFCEF2}"/>
    <dgm:cxn modelId="{C188B93C-9594-46F0-8EEE-49380A9AF4E2}" type="presOf" srcId="{6D9FE5AE-BFD9-4BD2-9BEB-84FA9D02F79E}" destId="{8A8E7ED5-4D12-4C48-985C-7A4F94DB6B53}" srcOrd="0" destOrd="0" presId="urn:microsoft.com/office/officeart/2005/8/layout/process2"/>
    <dgm:cxn modelId="{46B85EBB-32A2-4002-8354-CC91169B1E3B}" srcId="{6D9FE5AE-BFD9-4BD2-9BEB-84FA9D02F79E}" destId="{C903A4F9-FA9A-4F98-9701-EAF59EF465AF}" srcOrd="3" destOrd="0" parTransId="{B070BD35-FFF2-4C13-8079-3F301C4666D9}" sibTransId="{1C2D5431-C951-407D-BAD2-A95F7816EA4B}"/>
    <dgm:cxn modelId="{0B1B54AD-253D-4FE7-999E-D023C9FB978B}" type="presOf" srcId="{F97B5C18-2D4E-47B3-AD2E-C30E7C6056A4}" destId="{F7CA0BAF-1B58-49A7-B71A-EDDC733C20D2}" srcOrd="0" destOrd="0" presId="urn:microsoft.com/office/officeart/2005/8/layout/process2"/>
    <dgm:cxn modelId="{B36BFD58-AEE5-47E0-8F14-EC5098536668}" type="presParOf" srcId="{8A8E7ED5-4D12-4C48-985C-7A4F94DB6B53}" destId="{6AE0FF2E-AD50-4474-B5DE-A504DB02F471}" srcOrd="0" destOrd="0" presId="urn:microsoft.com/office/officeart/2005/8/layout/process2"/>
    <dgm:cxn modelId="{C4CB433C-E0BD-4D4C-8BB6-3A95726C07E3}" type="presParOf" srcId="{8A8E7ED5-4D12-4C48-985C-7A4F94DB6B53}" destId="{F2A42A19-2C8E-453B-888F-6FDE648CCE87}" srcOrd="1" destOrd="0" presId="urn:microsoft.com/office/officeart/2005/8/layout/process2"/>
    <dgm:cxn modelId="{0B65795F-48AE-4834-923D-8BF76549BA76}" type="presParOf" srcId="{F2A42A19-2C8E-453B-888F-6FDE648CCE87}" destId="{FBA0AE71-C00D-45A0-98E1-E3A3542BC51C}" srcOrd="0" destOrd="0" presId="urn:microsoft.com/office/officeart/2005/8/layout/process2"/>
    <dgm:cxn modelId="{833A256A-A0A0-4DA2-A6D1-E4EF24228259}" type="presParOf" srcId="{8A8E7ED5-4D12-4C48-985C-7A4F94DB6B53}" destId="{F7CA0BAF-1B58-49A7-B71A-EDDC733C20D2}" srcOrd="2" destOrd="0" presId="urn:microsoft.com/office/officeart/2005/8/layout/process2"/>
    <dgm:cxn modelId="{C1EBD481-FB22-496E-B79F-5BDF7E8A9917}" type="presParOf" srcId="{8A8E7ED5-4D12-4C48-985C-7A4F94DB6B53}" destId="{E5244DB6-8BF4-449F-865F-4D91E3AF52A2}" srcOrd="3" destOrd="0" presId="urn:microsoft.com/office/officeart/2005/8/layout/process2"/>
    <dgm:cxn modelId="{E1B98582-9E2B-446A-9EB7-40F3A49F0323}" type="presParOf" srcId="{E5244DB6-8BF4-449F-865F-4D91E3AF52A2}" destId="{855CCD1E-AD1D-400F-916B-4EDAC5177F60}" srcOrd="0" destOrd="0" presId="urn:microsoft.com/office/officeart/2005/8/layout/process2"/>
    <dgm:cxn modelId="{D906D997-0CD6-4E14-9F2C-42FD63CE3FF0}" type="presParOf" srcId="{8A8E7ED5-4D12-4C48-985C-7A4F94DB6B53}" destId="{3B3AD741-4419-48EB-BA13-1BF23CDD9066}" srcOrd="4" destOrd="0" presId="urn:microsoft.com/office/officeart/2005/8/layout/process2"/>
    <dgm:cxn modelId="{41C2ACEA-CDEC-4927-BBE9-03214C750123}" type="presParOf" srcId="{8A8E7ED5-4D12-4C48-985C-7A4F94DB6B53}" destId="{07E1F0DC-A9FA-4CD6-8C86-0C2E90A7DE65}" srcOrd="5" destOrd="0" presId="urn:microsoft.com/office/officeart/2005/8/layout/process2"/>
    <dgm:cxn modelId="{1ADDC2E8-8674-47CB-96A2-1E304F759290}" type="presParOf" srcId="{07E1F0DC-A9FA-4CD6-8C86-0C2E90A7DE65}" destId="{1435643A-05B9-448B-B05B-9642B01DE721}" srcOrd="0" destOrd="0" presId="urn:microsoft.com/office/officeart/2005/8/layout/process2"/>
    <dgm:cxn modelId="{1159326A-715C-4592-9F10-775A2A3DF644}" type="presParOf" srcId="{8A8E7ED5-4D12-4C48-985C-7A4F94DB6B53}" destId="{91A0575C-309E-46F1-986B-6AF01F9C7737}" srcOrd="6" destOrd="0" presId="urn:microsoft.com/office/officeart/2005/8/layout/process2"/>
    <dgm:cxn modelId="{FCD7CCC3-6ED6-4204-A069-3B98349240A5}" type="presParOf" srcId="{8A8E7ED5-4D12-4C48-985C-7A4F94DB6B53}" destId="{AA9021D1-02E0-4837-84CB-D43E7464DC69}" srcOrd="7" destOrd="0" presId="urn:microsoft.com/office/officeart/2005/8/layout/process2"/>
    <dgm:cxn modelId="{2E411E4C-F9AB-4496-8BD9-1FD9159330BC}" type="presParOf" srcId="{AA9021D1-02E0-4837-84CB-D43E7464DC69}" destId="{83491204-E463-4471-ADB8-AE1F77F716EB}" srcOrd="0" destOrd="0" presId="urn:microsoft.com/office/officeart/2005/8/layout/process2"/>
    <dgm:cxn modelId="{37910CEB-6142-4176-A504-9D23E15707C1}" type="presParOf" srcId="{8A8E7ED5-4D12-4C48-985C-7A4F94DB6B53}" destId="{9A39A9B9-A1C6-4F93-BBB9-E694625FFD7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9FE5AE-BFD9-4BD2-9BEB-84FA9D02F79E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F97B5C18-2D4E-47B3-AD2E-C30E7C6056A4}">
      <dgm:prSet phldrT="[Текст]" custT="1"/>
      <dgm:spPr/>
      <dgm:t>
        <a:bodyPr/>
        <a:lstStyle/>
        <a:p>
          <a:r>
            <a:rPr lang="ru-RU" sz="2000" dirty="0" smtClean="0"/>
            <a:t>Запуск таймера</a:t>
          </a:r>
        </a:p>
        <a:p>
          <a:r>
            <a:rPr lang="en-US" sz="2000" dirty="0" smtClean="0"/>
            <a:t>Start( </a:t>
          </a:r>
          <a:r>
            <a:rPr lang="ru-RU" sz="2000" dirty="0" err="1" smtClean="0"/>
            <a:t>интервал_мс</a:t>
          </a:r>
          <a:r>
            <a:rPr lang="en-US" sz="2000" dirty="0" smtClean="0"/>
            <a:t>, </a:t>
          </a:r>
        </a:p>
        <a:p>
          <a:r>
            <a:rPr lang="ru-RU" sz="2000" dirty="0" smtClean="0"/>
            <a:t>указатель на объект </a:t>
          </a:r>
          <a:r>
            <a:rPr lang="en-US" sz="2000" dirty="0" err="1" smtClean="0"/>
            <a:t>QObject</a:t>
          </a:r>
          <a:r>
            <a:rPr lang="en-US" sz="2000" dirty="0" smtClean="0"/>
            <a:t>)</a:t>
          </a:r>
          <a:endParaRPr lang="ru-RU" sz="2000" dirty="0"/>
        </a:p>
      </dgm:t>
    </dgm:pt>
    <dgm:pt modelId="{F9ADFD32-4480-47B9-871C-7C7A049BABA3}" type="parTrans" cxnId="{E2B94CFD-EAA4-4198-92F7-129DE9937D57}">
      <dgm:prSet/>
      <dgm:spPr/>
      <dgm:t>
        <a:bodyPr/>
        <a:lstStyle/>
        <a:p>
          <a:endParaRPr lang="ru-RU"/>
        </a:p>
      </dgm:t>
    </dgm:pt>
    <dgm:pt modelId="{A921BA05-30A8-46CB-8A4A-6A71FE5FE2CE}" type="sibTrans" cxnId="{E2B94CFD-EAA4-4198-92F7-129DE9937D57}">
      <dgm:prSet/>
      <dgm:spPr/>
      <dgm:t>
        <a:bodyPr/>
        <a:lstStyle/>
        <a:p>
          <a:endParaRPr lang="ru-RU"/>
        </a:p>
      </dgm:t>
    </dgm:pt>
    <dgm:pt modelId="{FB1FDDDE-E70F-4F24-BDC1-EF159EA39487}">
      <dgm:prSet phldrT="[Текст]" custT="1"/>
      <dgm:spPr/>
      <dgm:t>
        <a:bodyPr/>
        <a:lstStyle/>
        <a:p>
          <a:r>
            <a:rPr lang="en-US" sz="2000" dirty="0" err="1" smtClean="0"/>
            <a:t>dt</a:t>
          </a:r>
          <a:r>
            <a:rPr lang="en-US" sz="2000" dirty="0" smtClean="0"/>
            <a:t> = </a:t>
          </a:r>
          <a:r>
            <a:rPr lang="ru-RU" sz="2000" dirty="0" err="1" smtClean="0"/>
            <a:t>интервал_мс</a:t>
          </a:r>
          <a:endParaRPr lang="ru-RU" sz="2000" dirty="0"/>
        </a:p>
      </dgm:t>
    </dgm:pt>
    <dgm:pt modelId="{A1644C3B-9845-47F5-AA90-E628AD6353F0}" type="parTrans" cxnId="{EDCB0241-18C0-49AC-BD61-909262866A47}">
      <dgm:prSet/>
      <dgm:spPr/>
      <dgm:t>
        <a:bodyPr/>
        <a:lstStyle/>
        <a:p>
          <a:endParaRPr lang="ru-RU"/>
        </a:p>
      </dgm:t>
    </dgm:pt>
    <dgm:pt modelId="{AF621775-D835-4C98-8850-98CFBC48C83A}" type="sibTrans" cxnId="{EDCB0241-18C0-49AC-BD61-909262866A47}">
      <dgm:prSet/>
      <dgm:spPr/>
      <dgm:t>
        <a:bodyPr/>
        <a:lstStyle/>
        <a:p>
          <a:endParaRPr lang="ru-RU"/>
        </a:p>
      </dgm:t>
    </dgm:pt>
    <dgm:pt modelId="{C903A4F9-FA9A-4F98-9701-EAF59EF465AF}">
      <dgm:prSet phldrT="[Текст]" custT="1"/>
      <dgm:spPr/>
      <dgm:t>
        <a:bodyPr/>
        <a:lstStyle/>
        <a:p>
          <a:r>
            <a:rPr lang="ru-RU" sz="2000" dirty="0" smtClean="0"/>
            <a:t>Генерация события</a:t>
          </a:r>
          <a:endParaRPr lang="en-US" sz="2000" dirty="0" smtClean="0"/>
        </a:p>
      </dgm:t>
    </dgm:pt>
    <dgm:pt modelId="{B070BD35-FFF2-4C13-8079-3F301C4666D9}" type="parTrans" cxnId="{46B85EBB-32A2-4002-8354-CC91169B1E3B}">
      <dgm:prSet/>
      <dgm:spPr/>
      <dgm:t>
        <a:bodyPr/>
        <a:lstStyle/>
        <a:p>
          <a:endParaRPr lang="ru-RU"/>
        </a:p>
      </dgm:t>
    </dgm:pt>
    <dgm:pt modelId="{1C2D5431-C951-407D-BAD2-A95F7816EA4B}" type="sibTrans" cxnId="{46B85EBB-32A2-4002-8354-CC91169B1E3B}">
      <dgm:prSet/>
      <dgm:spPr/>
      <dgm:t>
        <a:bodyPr/>
        <a:lstStyle/>
        <a:p>
          <a:endParaRPr lang="ru-RU"/>
        </a:p>
      </dgm:t>
    </dgm:pt>
    <dgm:pt modelId="{2E2BFC56-B2B2-4014-86FB-04D097A3BC02}">
      <dgm:prSet phldrT="[Текст]" custT="1"/>
      <dgm:spPr/>
      <dgm:t>
        <a:bodyPr/>
        <a:lstStyle/>
        <a:p>
          <a:r>
            <a:rPr lang="ru-RU" sz="2000" dirty="0" smtClean="0"/>
            <a:t>Обработка события в </a:t>
          </a:r>
          <a:r>
            <a:rPr lang="en-US" sz="2000" dirty="0" err="1" smtClean="0"/>
            <a:t>timerEvent</a:t>
          </a:r>
          <a:r>
            <a:rPr lang="ru-RU" sz="2000" dirty="0" smtClean="0"/>
            <a:t>()</a:t>
          </a:r>
          <a:r>
            <a:rPr lang="en-US" sz="2000" dirty="0" smtClean="0"/>
            <a:t> </a:t>
          </a:r>
          <a:r>
            <a:rPr lang="ru-RU" sz="2000" dirty="0" smtClean="0"/>
            <a:t>объекта</a:t>
          </a:r>
          <a:endParaRPr lang="en-US" sz="2000" dirty="0" smtClean="0"/>
        </a:p>
      </dgm:t>
    </dgm:pt>
    <dgm:pt modelId="{3C729A90-7C90-4918-A99C-8747B951F597}" type="parTrans" cxnId="{E67BF204-D186-4684-B5C0-DC365678D411}">
      <dgm:prSet/>
      <dgm:spPr/>
      <dgm:t>
        <a:bodyPr/>
        <a:lstStyle/>
        <a:p>
          <a:endParaRPr lang="ru-RU"/>
        </a:p>
      </dgm:t>
    </dgm:pt>
    <dgm:pt modelId="{C7E9E2A5-9823-4FE7-B015-CCFAE3D1AC79}" type="sibTrans" cxnId="{E67BF204-D186-4684-B5C0-DC365678D411}">
      <dgm:prSet/>
      <dgm:spPr/>
      <dgm:t>
        <a:bodyPr/>
        <a:lstStyle/>
        <a:p>
          <a:endParaRPr lang="ru-RU"/>
        </a:p>
      </dgm:t>
    </dgm:pt>
    <dgm:pt modelId="{7C4B5A4B-477A-4C9A-9A42-DF8F0E683A21}">
      <dgm:prSet phldrT="[Текст]" custT="1"/>
      <dgm:spPr/>
      <dgm:t>
        <a:bodyPr/>
        <a:lstStyle/>
        <a:p>
          <a:r>
            <a:rPr lang="ru-RU" sz="2000" dirty="0" smtClean="0"/>
            <a:t>Создание объекта </a:t>
          </a:r>
          <a:r>
            <a:rPr lang="en-US" sz="2000" dirty="0" err="1" smtClean="0"/>
            <a:t>QBasicTimer</a:t>
          </a:r>
          <a:endParaRPr lang="ru-RU" sz="2000" dirty="0"/>
        </a:p>
      </dgm:t>
    </dgm:pt>
    <dgm:pt modelId="{F35240B5-6D34-45DA-8214-0BF1CAA07750}" type="parTrans" cxnId="{DF9D57A0-7028-46B6-8398-A71A6BB5F0C3}">
      <dgm:prSet/>
      <dgm:spPr/>
      <dgm:t>
        <a:bodyPr/>
        <a:lstStyle/>
        <a:p>
          <a:endParaRPr lang="ru-RU"/>
        </a:p>
      </dgm:t>
    </dgm:pt>
    <dgm:pt modelId="{B5555B6F-AC50-4991-B5E6-554C9CDFCEF2}" type="sibTrans" cxnId="{DF9D57A0-7028-46B6-8398-A71A6BB5F0C3}">
      <dgm:prSet/>
      <dgm:spPr/>
      <dgm:t>
        <a:bodyPr/>
        <a:lstStyle/>
        <a:p>
          <a:endParaRPr lang="ru-RU"/>
        </a:p>
      </dgm:t>
    </dgm:pt>
    <dgm:pt modelId="{8A8E7ED5-4D12-4C48-985C-7A4F94DB6B53}" type="pres">
      <dgm:prSet presAssocID="{6D9FE5AE-BFD9-4BD2-9BEB-84FA9D02F79E}" presName="linearFlow" presStyleCnt="0">
        <dgm:presLayoutVars>
          <dgm:resizeHandles val="exact"/>
        </dgm:presLayoutVars>
      </dgm:prSet>
      <dgm:spPr/>
    </dgm:pt>
    <dgm:pt modelId="{6AE0FF2E-AD50-4474-B5DE-A504DB02F471}" type="pres">
      <dgm:prSet presAssocID="{7C4B5A4B-477A-4C9A-9A42-DF8F0E683A21}" presName="node" presStyleLbl="node1" presStyleIdx="0" presStyleCnt="5" custScaleX="1496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A42A19-2C8E-453B-888F-6FDE648CCE87}" type="pres">
      <dgm:prSet presAssocID="{B5555B6F-AC50-4991-B5E6-554C9CDFCEF2}" presName="sibTrans" presStyleLbl="sibTrans2D1" presStyleIdx="0" presStyleCnt="4"/>
      <dgm:spPr/>
      <dgm:t>
        <a:bodyPr/>
        <a:lstStyle/>
        <a:p>
          <a:endParaRPr lang="ru-RU"/>
        </a:p>
      </dgm:t>
    </dgm:pt>
    <dgm:pt modelId="{FBA0AE71-C00D-45A0-98E1-E3A3542BC51C}" type="pres">
      <dgm:prSet presAssocID="{B5555B6F-AC50-4991-B5E6-554C9CDFCEF2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F7CA0BAF-1B58-49A7-B71A-EDDC733C20D2}" type="pres">
      <dgm:prSet presAssocID="{F97B5C18-2D4E-47B3-AD2E-C30E7C6056A4}" presName="node" presStyleLbl="node1" presStyleIdx="1" presStyleCnt="5" custScaleX="149680" custScaleY="3203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244DB6-8BF4-449F-865F-4D91E3AF52A2}" type="pres">
      <dgm:prSet presAssocID="{A921BA05-30A8-46CB-8A4A-6A71FE5FE2CE}" presName="sibTrans" presStyleLbl="sibTrans2D1" presStyleIdx="1" presStyleCnt="4"/>
      <dgm:spPr/>
      <dgm:t>
        <a:bodyPr/>
        <a:lstStyle/>
        <a:p>
          <a:endParaRPr lang="ru-RU"/>
        </a:p>
      </dgm:t>
    </dgm:pt>
    <dgm:pt modelId="{855CCD1E-AD1D-400F-916B-4EDAC5177F60}" type="pres">
      <dgm:prSet presAssocID="{A921BA05-30A8-46CB-8A4A-6A71FE5FE2CE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3B3AD741-4419-48EB-BA13-1BF23CDD9066}" type="pres">
      <dgm:prSet presAssocID="{FB1FDDDE-E70F-4F24-BDC1-EF159EA39487}" presName="node" presStyleLbl="node1" presStyleIdx="2" presStyleCnt="5" custScaleX="1496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E1F0DC-A9FA-4CD6-8C86-0C2E90A7DE65}" type="pres">
      <dgm:prSet presAssocID="{AF621775-D835-4C98-8850-98CFBC48C83A}" presName="sibTrans" presStyleLbl="sibTrans2D1" presStyleIdx="2" presStyleCnt="4"/>
      <dgm:spPr/>
      <dgm:t>
        <a:bodyPr/>
        <a:lstStyle/>
        <a:p>
          <a:endParaRPr lang="ru-RU"/>
        </a:p>
      </dgm:t>
    </dgm:pt>
    <dgm:pt modelId="{1435643A-05B9-448B-B05B-9642B01DE721}" type="pres">
      <dgm:prSet presAssocID="{AF621775-D835-4C98-8850-98CFBC48C83A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91A0575C-309E-46F1-986B-6AF01F9C7737}" type="pres">
      <dgm:prSet presAssocID="{C903A4F9-FA9A-4F98-9701-EAF59EF465AF}" presName="node" presStyleLbl="node1" presStyleIdx="3" presStyleCnt="5" custScaleX="1496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9021D1-02E0-4837-84CB-D43E7464DC69}" type="pres">
      <dgm:prSet presAssocID="{1C2D5431-C951-407D-BAD2-A95F7816EA4B}" presName="sibTrans" presStyleLbl="sibTrans2D1" presStyleIdx="3" presStyleCnt="4"/>
      <dgm:spPr/>
      <dgm:t>
        <a:bodyPr/>
        <a:lstStyle/>
        <a:p>
          <a:endParaRPr lang="ru-RU"/>
        </a:p>
      </dgm:t>
    </dgm:pt>
    <dgm:pt modelId="{83491204-E463-4471-ADB8-AE1F77F716EB}" type="pres">
      <dgm:prSet presAssocID="{1C2D5431-C951-407D-BAD2-A95F7816EA4B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9A39A9B9-A1C6-4F93-BBB9-E694625FFD78}" type="pres">
      <dgm:prSet presAssocID="{2E2BFC56-B2B2-4014-86FB-04D097A3BC02}" presName="node" presStyleLbl="node1" presStyleIdx="4" presStyleCnt="5" custScaleX="1496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6B85EBB-32A2-4002-8354-CC91169B1E3B}" srcId="{6D9FE5AE-BFD9-4BD2-9BEB-84FA9D02F79E}" destId="{C903A4F9-FA9A-4F98-9701-EAF59EF465AF}" srcOrd="3" destOrd="0" parTransId="{B070BD35-FFF2-4C13-8079-3F301C4666D9}" sibTransId="{1C2D5431-C951-407D-BAD2-A95F7816EA4B}"/>
    <dgm:cxn modelId="{73CE85C1-C824-436E-B805-3FB000C5132B}" type="presOf" srcId="{B5555B6F-AC50-4991-B5E6-554C9CDFCEF2}" destId="{F2A42A19-2C8E-453B-888F-6FDE648CCE87}" srcOrd="0" destOrd="0" presId="urn:microsoft.com/office/officeart/2005/8/layout/process2"/>
    <dgm:cxn modelId="{2E4B5116-ADC6-4236-8C17-26FB275A77DD}" type="presOf" srcId="{F97B5C18-2D4E-47B3-AD2E-C30E7C6056A4}" destId="{F7CA0BAF-1B58-49A7-B71A-EDDC733C20D2}" srcOrd="0" destOrd="0" presId="urn:microsoft.com/office/officeart/2005/8/layout/process2"/>
    <dgm:cxn modelId="{DD5007B4-1CD1-47DF-92E5-B47D220FD247}" type="presOf" srcId="{AF621775-D835-4C98-8850-98CFBC48C83A}" destId="{1435643A-05B9-448B-B05B-9642B01DE721}" srcOrd="1" destOrd="0" presId="urn:microsoft.com/office/officeart/2005/8/layout/process2"/>
    <dgm:cxn modelId="{EDCB0241-18C0-49AC-BD61-909262866A47}" srcId="{6D9FE5AE-BFD9-4BD2-9BEB-84FA9D02F79E}" destId="{FB1FDDDE-E70F-4F24-BDC1-EF159EA39487}" srcOrd="2" destOrd="0" parTransId="{A1644C3B-9845-47F5-AA90-E628AD6353F0}" sibTransId="{AF621775-D835-4C98-8850-98CFBC48C83A}"/>
    <dgm:cxn modelId="{5470115F-52BF-4DF3-AEE6-EF0F95532823}" type="presOf" srcId="{A921BA05-30A8-46CB-8A4A-6A71FE5FE2CE}" destId="{E5244DB6-8BF4-449F-865F-4D91E3AF52A2}" srcOrd="0" destOrd="0" presId="urn:microsoft.com/office/officeart/2005/8/layout/process2"/>
    <dgm:cxn modelId="{E7B5DE9F-2024-4989-96D8-636BFD133D41}" type="presOf" srcId="{A921BA05-30A8-46CB-8A4A-6A71FE5FE2CE}" destId="{855CCD1E-AD1D-400F-916B-4EDAC5177F60}" srcOrd="1" destOrd="0" presId="urn:microsoft.com/office/officeart/2005/8/layout/process2"/>
    <dgm:cxn modelId="{F7909BAF-F431-4457-8F35-95C2AC8B0D7D}" type="presOf" srcId="{C903A4F9-FA9A-4F98-9701-EAF59EF465AF}" destId="{91A0575C-309E-46F1-986B-6AF01F9C7737}" srcOrd="0" destOrd="0" presId="urn:microsoft.com/office/officeart/2005/8/layout/process2"/>
    <dgm:cxn modelId="{ADE034B0-AC27-4FB1-BCCB-5D8B879BEDC4}" type="presOf" srcId="{2E2BFC56-B2B2-4014-86FB-04D097A3BC02}" destId="{9A39A9B9-A1C6-4F93-BBB9-E694625FFD78}" srcOrd="0" destOrd="0" presId="urn:microsoft.com/office/officeart/2005/8/layout/process2"/>
    <dgm:cxn modelId="{E67BF204-D186-4684-B5C0-DC365678D411}" srcId="{6D9FE5AE-BFD9-4BD2-9BEB-84FA9D02F79E}" destId="{2E2BFC56-B2B2-4014-86FB-04D097A3BC02}" srcOrd="4" destOrd="0" parTransId="{3C729A90-7C90-4918-A99C-8747B951F597}" sibTransId="{C7E9E2A5-9823-4FE7-B015-CCFAE3D1AC79}"/>
    <dgm:cxn modelId="{07285BE5-AC1E-47BE-BBAA-95DE560FCCA7}" type="presOf" srcId="{B5555B6F-AC50-4991-B5E6-554C9CDFCEF2}" destId="{FBA0AE71-C00D-45A0-98E1-E3A3542BC51C}" srcOrd="1" destOrd="0" presId="urn:microsoft.com/office/officeart/2005/8/layout/process2"/>
    <dgm:cxn modelId="{E2B94CFD-EAA4-4198-92F7-129DE9937D57}" srcId="{6D9FE5AE-BFD9-4BD2-9BEB-84FA9D02F79E}" destId="{F97B5C18-2D4E-47B3-AD2E-C30E7C6056A4}" srcOrd="1" destOrd="0" parTransId="{F9ADFD32-4480-47B9-871C-7C7A049BABA3}" sibTransId="{A921BA05-30A8-46CB-8A4A-6A71FE5FE2CE}"/>
    <dgm:cxn modelId="{B11AE8A9-01C7-4536-AD72-3E2793E538D6}" type="presOf" srcId="{FB1FDDDE-E70F-4F24-BDC1-EF159EA39487}" destId="{3B3AD741-4419-48EB-BA13-1BF23CDD9066}" srcOrd="0" destOrd="0" presId="urn:microsoft.com/office/officeart/2005/8/layout/process2"/>
    <dgm:cxn modelId="{07481157-2CDB-4EF1-A7B4-D1E73F885100}" type="presOf" srcId="{6D9FE5AE-BFD9-4BD2-9BEB-84FA9D02F79E}" destId="{8A8E7ED5-4D12-4C48-985C-7A4F94DB6B53}" srcOrd="0" destOrd="0" presId="urn:microsoft.com/office/officeart/2005/8/layout/process2"/>
    <dgm:cxn modelId="{E658C7EC-7DD0-46CD-8DBA-52BA1F84C029}" type="presOf" srcId="{1C2D5431-C951-407D-BAD2-A95F7816EA4B}" destId="{83491204-E463-4471-ADB8-AE1F77F716EB}" srcOrd="1" destOrd="0" presId="urn:microsoft.com/office/officeart/2005/8/layout/process2"/>
    <dgm:cxn modelId="{C5A3FD27-979D-4870-8B98-C7215271A7D6}" type="presOf" srcId="{7C4B5A4B-477A-4C9A-9A42-DF8F0E683A21}" destId="{6AE0FF2E-AD50-4474-B5DE-A504DB02F471}" srcOrd="0" destOrd="0" presId="urn:microsoft.com/office/officeart/2005/8/layout/process2"/>
    <dgm:cxn modelId="{B8E70D86-6E95-4CA9-9D22-1E12DDD2C82C}" type="presOf" srcId="{AF621775-D835-4C98-8850-98CFBC48C83A}" destId="{07E1F0DC-A9FA-4CD6-8C86-0C2E90A7DE65}" srcOrd="0" destOrd="0" presId="urn:microsoft.com/office/officeart/2005/8/layout/process2"/>
    <dgm:cxn modelId="{DF9D57A0-7028-46B6-8398-A71A6BB5F0C3}" srcId="{6D9FE5AE-BFD9-4BD2-9BEB-84FA9D02F79E}" destId="{7C4B5A4B-477A-4C9A-9A42-DF8F0E683A21}" srcOrd="0" destOrd="0" parTransId="{F35240B5-6D34-45DA-8214-0BF1CAA07750}" sibTransId="{B5555B6F-AC50-4991-B5E6-554C9CDFCEF2}"/>
    <dgm:cxn modelId="{9A312445-25D2-4A5F-A62C-B2FFFDE795DD}" type="presOf" srcId="{1C2D5431-C951-407D-BAD2-A95F7816EA4B}" destId="{AA9021D1-02E0-4837-84CB-D43E7464DC69}" srcOrd="0" destOrd="0" presId="urn:microsoft.com/office/officeart/2005/8/layout/process2"/>
    <dgm:cxn modelId="{41B16C10-CE10-4F03-9BC6-F1E2F9EB43BC}" type="presParOf" srcId="{8A8E7ED5-4D12-4C48-985C-7A4F94DB6B53}" destId="{6AE0FF2E-AD50-4474-B5DE-A504DB02F471}" srcOrd="0" destOrd="0" presId="urn:microsoft.com/office/officeart/2005/8/layout/process2"/>
    <dgm:cxn modelId="{3C23FBC0-2B19-4056-9A69-4E4FB7F4B2D9}" type="presParOf" srcId="{8A8E7ED5-4D12-4C48-985C-7A4F94DB6B53}" destId="{F2A42A19-2C8E-453B-888F-6FDE648CCE87}" srcOrd="1" destOrd="0" presId="urn:microsoft.com/office/officeart/2005/8/layout/process2"/>
    <dgm:cxn modelId="{F22BC871-52DB-48E5-97D1-0100237DC589}" type="presParOf" srcId="{F2A42A19-2C8E-453B-888F-6FDE648CCE87}" destId="{FBA0AE71-C00D-45A0-98E1-E3A3542BC51C}" srcOrd="0" destOrd="0" presId="urn:microsoft.com/office/officeart/2005/8/layout/process2"/>
    <dgm:cxn modelId="{58CC2190-DA96-4C17-97D4-88FB5C44F11F}" type="presParOf" srcId="{8A8E7ED5-4D12-4C48-985C-7A4F94DB6B53}" destId="{F7CA0BAF-1B58-49A7-B71A-EDDC733C20D2}" srcOrd="2" destOrd="0" presId="urn:microsoft.com/office/officeart/2005/8/layout/process2"/>
    <dgm:cxn modelId="{CC0563AB-ADF8-42CF-A02B-3B74445FD1C8}" type="presParOf" srcId="{8A8E7ED5-4D12-4C48-985C-7A4F94DB6B53}" destId="{E5244DB6-8BF4-449F-865F-4D91E3AF52A2}" srcOrd="3" destOrd="0" presId="urn:microsoft.com/office/officeart/2005/8/layout/process2"/>
    <dgm:cxn modelId="{5B3BA4FF-61ED-453F-916B-7922B3F12702}" type="presParOf" srcId="{E5244DB6-8BF4-449F-865F-4D91E3AF52A2}" destId="{855CCD1E-AD1D-400F-916B-4EDAC5177F60}" srcOrd="0" destOrd="0" presId="urn:microsoft.com/office/officeart/2005/8/layout/process2"/>
    <dgm:cxn modelId="{B9F0281A-DEFE-4603-9C80-986DF416DE1E}" type="presParOf" srcId="{8A8E7ED5-4D12-4C48-985C-7A4F94DB6B53}" destId="{3B3AD741-4419-48EB-BA13-1BF23CDD9066}" srcOrd="4" destOrd="0" presId="urn:microsoft.com/office/officeart/2005/8/layout/process2"/>
    <dgm:cxn modelId="{75225FB4-F360-47E3-B4D8-DC28019DECEB}" type="presParOf" srcId="{8A8E7ED5-4D12-4C48-985C-7A4F94DB6B53}" destId="{07E1F0DC-A9FA-4CD6-8C86-0C2E90A7DE65}" srcOrd="5" destOrd="0" presId="urn:microsoft.com/office/officeart/2005/8/layout/process2"/>
    <dgm:cxn modelId="{EFA0DD31-6939-4A2D-A5CC-CC30830416AF}" type="presParOf" srcId="{07E1F0DC-A9FA-4CD6-8C86-0C2E90A7DE65}" destId="{1435643A-05B9-448B-B05B-9642B01DE721}" srcOrd="0" destOrd="0" presId="urn:microsoft.com/office/officeart/2005/8/layout/process2"/>
    <dgm:cxn modelId="{C1F01B0F-6AF6-40C7-B072-D08940382967}" type="presParOf" srcId="{8A8E7ED5-4D12-4C48-985C-7A4F94DB6B53}" destId="{91A0575C-309E-46F1-986B-6AF01F9C7737}" srcOrd="6" destOrd="0" presId="urn:microsoft.com/office/officeart/2005/8/layout/process2"/>
    <dgm:cxn modelId="{4A2591F8-13DF-47CB-BEBF-926A1B7C415D}" type="presParOf" srcId="{8A8E7ED5-4D12-4C48-985C-7A4F94DB6B53}" destId="{AA9021D1-02E0-4837-84CB-D43E7464DC69}" srcOrd="7" destOrd="0" presId="urn:microsoft.com/office/officeart/2005/8/layout/process2"/>
    <dgm:cxn modelId="{5F75EB73-E55D-4EB5-BCEC-D173F60A04DD}" type="presParOf" srcId="{AA9021D1-02E0-4837-84CB-D43E7464DC69}" destId="{83491204-E463-4471-ADB8-AE1F77F716EB}" srcOrd="0" destOrd="0" presId="urn:microsoft.com/office/officeart/2005/8/layout/process2"/>
    <dgm:cxn modelId="{AAF2037D-3E36-4CEF-AED2-71FFEC9A5E43}" type="presParOf" srcId="{8A8E7ED5-4D12-4C48-985C-7A4F94DB6B53}" destId="{9A39A9B9-A1C6-4F93-BBB9-E694625FFD7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A0BAF-1B58-49A7-B71A-EDDC733C20D2}">
      <dsp:nvSpPr>
        <dsp:cNvPr id="0" name=""/>
        <dsp:cNvSpPr/>
      </dsp:nvSpPr>
      <dsp:spPr>
        <a:xfrm>
          <a:off x="453173" y="2215"/>
          <a:ext cx="3126100" cy="8240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Запуск таймера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ID=</a:t>
          </a:r>
          <a:r>
            <a:rPr lang="en-US" sz="1800" kern="1200" dirty="0" err="1" smtClean="0"/>
            <a:t>startTimer</a:t>
          </a:r>
          <a:r>
            <a:rPr lang="en-US" sz="1800" kern="1200" dirty="0" smtClean="0"/>
            <a:t>(</a:t>
          </a:r>
          <a:r>
            <a:rPr lang="ru-RU" sz="1800" kern="1200" dirty="0" err="1" smtClean="0"/>
            <a:t>интервал_мс</a:t>
          </a:r>
          <a:r>
            <a:rPr lang="en-US" sz="1800" kern="1200" dirty="0" smtClean="0"/>
            <a:t>)</a:t>
          </a:r>
          <a:endParaRPr lang="ru-RU" sz="1800" kern="1200" dirty="0"/>
        </a:p>
      </dsp:txBody>
      <dsp:txXfrm>
        <a:off x="477308" y="26350"/>
        <a:ext cx="3077830" cy="775743"/>
      </dsp:txXfrm>
    </dsp:sp>
    <dsp:sp modelId="{E5244DB6-8BF4-449F-865F-4D91E3AF52A2}">
      <dsp:nvSpPr>
        <dsp:cNvPr id="0" name=""/>
        <dsp:cNvSpPr/>
      </dsp:nvSpPr>
      <dsp:spPr>
        <a:xfrm rot="5400000">
          <a:off x="1861720" y="846828"/>
          <a:ext cx="309005" cy="370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1904981" y="877729"/>
        <a:ext cx="222484" cy="216304"/>
      </dsp:txXfrm>
    </dsp:sp>
    <dsp:sp modelId="{3B3AD741-4419-48EB-BA13-1BF23CDD9066}">
      <dsp:nvSpPr>
        <dsp:cNvPr id="0" name=""/>
        <dsp:cNvSpPr/>
      </dsp:nvSpPr>
      <dsp:spPr>
        <a:xfrm>
          <a:off x="453173" y="1238235"/>
          <a:ext cx="3126100" cy="824013"/>
        </a:xfrm>
        <a:prstGeom prst="roundRect">
          <a:avLst>
            <a:gd name="adj" fmla="val 10000"/>
          </a:avLst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dt</a:t>
          </a:r>
          <a:r>
            <a:rPr lang="en-US" sz="1800" kern="1200" dirty="0" smtClean="0"/>
            <a:t> = </a:t>
          </a:r>
          <a:r>
            <a:rPr lang="ru-RU" sz="1800" kern="1200" dirty="0" err="1" smtClean="0"/>
            <a:t>интервал_мс</a:t>
          </a:r>
          <a:endParaRPr lang="ru-RU" sz="1800" kern="1200" dirty="0"/>
        </a:p>
      </dsp:txBody>
      <dsp:txXfrm>
        <a:off x="477308" y="1262370"/>
        <a:ext cx="3077830" cy="775743"/>
      </dsp:txXfrm>
    </dsp:sp>
    <dsp:sp modelId="{07E1F0DC-A9FA-4CD6-8C86-0C2E90A7DE65}">
      <dsp:nvSpPr>
        <dsp:cNvPr id="0" name=""/>
        <dsp:cNvSpPr/>
      </dsp:nvSpPr>
      <dsp:spPr>
        <a:xfrm rot="5400000">
          <a:off x="1861720" y="2082848"/>
          <a:ext cx="309005" cy="370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1904981" y="2113749"/>
        <a:ext cx="222484" cy="216304"/>
      </dsp:txXfrm>
    </dsp:sp>
    <dsp:sp modelId="{91A0575C-309E-46F1-986B-6AF01F9C7737}">
      <dsp:nvSpPr>
        <dsp:cNvPr id="0" name=""/>
        <dsp:cNvSpPr/>
      </dsp:nvSpPr>
      <dsp:spPr>
        <a:xfrm>
          <a:off x="453173" y="2474255"/>
          <a:ext cx="3126100" cy="824013"/>
        </a:xfrm>
        <a:prstGeom prst="roundRect">
          <a:avLst>
            <a:gd name="adj" fmla="val 10000"/>
          </a:avLst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Генерация события </a:t>
          </a:r>
          <a:r>
            <a:rPr lang="en-US" sz="1800" kern="1200" dirty="0" err="1" smtClean="0"/>
            <a:t>TimerEvent</a:t>
          </a:r>
          <a:endParaRPr lang="en-US" sz="1800" kern="1200" dirty="0" smtClean="0"/>
        </a:p>
      </dsp:txBody>
      <dsp:txXfrm>
        <a:off x="477308" y="2498390"/>
        <a:ext cx="3077830" cy="775743"/>
      </dsp:txXfrm>
    </dsp:sp>
    <dsp:sp modelId="{AA9021D1-02E0-4837-84CB-D43E7464DC69}">
      <dsp:nvSpPr>
        <dsp:cNvPr id="0" name=""/>
        <dsp:cNvSpPr/>
      </dsp:nvSpPr>
      <dsp:spPr>
        <a:xfrm rot="5400000">
          <a:off x="1861720" y="3318869"/>
          <a:ext cx="309005" cy="370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1904981" y="3349770"/>
        <a:ext cx="222484" cy="216304"/>
      </dsp:txXfrm>
    </dsp:sp>
    <dsp:sp modelId="{9A39A9B9-A1C6-4F93-BBB9-E694625FFD78}">
      <dsp:nvSpPr>
        <dsp:cNvPr id="0" name=""/>
        <dsp:cNvSpPr/>
      </dsp:nvSpPr>
      <dsp:spPr>
        <a:xfrm>
          <a:off x="453173" y="3710275"/>
          <a:ext cx="3126100" cy="824013"/>
        </a:xfrm>
        <a:prstGeom prst="roundRect">
          <a:avLst>
            <a:gd name="adj" fmla="val 1000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Обработка события в методе </a:t>
          </a:r>
          <a:r>
            <a:rPr lang="en-US" sz="1800" kern="1200" dirty="0" err="1" smtClean="0"/>
            <a:t>timerEvent</a:t>
          </a:r>
          <a:r>
            <a:rPr lang="en-US" sz="1800" kern="1200" dirty="0" smtClean="0"/>
            <a:t>()</a:t>
          </a:r>
        </a:p>
      </dsp:txBody>
      <dsp:txXfrm>
        <a:off x="477308" y="3734410"/>
        <a:ext cx="3077830" cy="775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12610-0E6C-48B4-A71A-2936CF077CCA}">
      <dsp:nvSpPr>
        <dsp:cNvPr id="0" name=""/>
        <dsp:cNvSpPr/>
      </dsp:nvSpPr>
      <dsp:spPr>
        <a:xfrm>
          <a:off x="16682" y="0"/>
          <a:ext cx="3321293" cy="3918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Для запуска используется метод </a:t>
          </a:r>
          <a:r>
            <a:rPr lang="en-US" sz="2000" kern="1200" dirty="0" err="1" smtClean="0"/>
            <a:t>startTimer</a:t>
          </a:r>
          <a:r>
            <a:rPr lang="ru-RU" sz="2000" kern="1200" dirty="0" smtClean="0"/>
            <a:t>(</a:t>
          </a:r>
          <a:r>
            <a:rPr lang="en-US" sz="2000" kern="1200" dirty="0" err="1" smtClean="0"/>
            <a:t>dt</a:t>
          </a:r>
          <a:r>
            <a:rPr lang="ru-RU" sz="2000" kern="1200" dirty="0" smtClean="0"/>
            <a:t>)</a:t>
          </a:r>
          <a:r>
            <a:rPr lang="en-US" sz="2000" kern="1200" dirty="0" smtClean="0"/>
            <a:t>;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dt</a:t>
          </a:r>
          <a:r>
            <a:rPr lang="en-US" sz="2000" kern="1200" dirty="0" smtClean="0"/>
            <a:t> </a:t>
          </a:r>
          <a:r>
            <a:rPr lang="ru-RU" sz="2000" kern="1200" dirty="0" smtClean="0"/>
            <a:t>– интервал запуска в </a:t>
          </a:r>
          <a:r>
            <a:rPr lang="ru-RU" sz="2000" kern="1200" dirty="0" err="1" smtClean="0"/>
            <a:t>мс</a:t>
          </a:r>
          <a:r>
            <a:rPr lang="en-US" sz="2000" kern="1200" dirty="0" smtClean="0"/>
            <a:t>;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startTimer</a:t>
          </a:r>
          <a:r>
            <a:rPr lang="ru-RU" sz="2000" kern="1200" dirty="0" smtClean="0"/>
            <a:t> – возвращает </a:t>
          </a:r>
          <a:r>
            <a:rPr lang="en-US" sz="2000" kern="1200" dirty="0" smtClean="0"/>
            <a:t>ID </a:t>
          </a:r>
          <a:r>
            <a:rPr lang="ru-RU" sz="2000" kern="1200" dirty="0" smtClean="0"/>
            <a:t>таймера</a:t>
          </a:r>
          <a:r>
            <a:rPr lang="en-US" sz="2000" kern="1200" dirty="0" smtClean="0"/>
            <a:t>;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В коде: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ID=</a:t>
          </a:r>
          <a:r>
            <a:rPr lang="en-US" sz="2000" kern="1200" dirty="0" err="1" smtClean="0"/>
            <a:t>startTimer</a:t>
          </a:r>
          <a:r>
            <a:rPr lang="en-US" sz="2000" kern="1200" dirty="0" smtClean="0"/>
            <a:t>(d);</a:t>
          </a:r>
          <a:endParaRPr lang="ru-RU" sz="2000" kern="1200" dirty="0"/>
        </a:p>
      </dsp:txBody>
      <dsp:txXfrm>
        <a:off x="106868" y="90186"/>
        <a:ext cx="3140921" cy="2898788"/>
      </dsp:txXfrm>
    </dsp:sp>
    <dsp:sp modelId="{C4E017A4-8481-4A0D-8A34-E01F18B86F7B}">
      <dsp:nvSpPr>
        <dsp:cNvPr id="0" name=""/>
        <dsp:cNvSpPr/>
      </dsp:nvSpPr>
      <dsp:spPr>
        <a:xfrm>
          <a:off x="1978090" y="1713453"/>
          <a:ext cx="3085855" cy="3085855"/>
        </a:xfrm>
        <a:prstGeom prst="leftCircularArrow">
          <a:avLst>
            <a:gd name="adj1" fmla="val 3011"/>
            <a:gd name="adj2" fmla="val 369328"/>
            <a:gd name="adj3" fmla="val 711638"/>
            <a:gd name="adj4" fmla="val 7591289"/>
            <a:gd name="adj5" fmla="val 351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5308D-6540-48DB-9445-ACE20BB6BB0B}">
      <dsp:nvSpPr>
        <dsp:cNvPr id="0" name=""/>
        <dsp:cNvSpPr/>
      </dsp:nvSpPr>
      <dsp:spPr>
        <a:xfrm>
          <a:off x="1160490" y="3299064"/>
          <a:ext cx="2240780" cy="9895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Запуск таймера</a:t>
          </a:r>
          <a:endParaRPr lang="ru-RU" sz="2300" kern="1200" dirty="0"/>
        </a:p>
      </dsp:txBody>
      <dsp:txXfrm>
        <a:off x="1189472" y="3328046"/>
        <a:ext cx="2182816" cy="931542"/>
      </dsp:txXfrm>
    </dsp:sp>
    <dsp:sp modelId="{7ADD85C0-B97D-455F-AF27-4404DC36384D}">
      <dsp:nvSpPr>
        <dsp:cNvPr id="0" name=""/>
        <dsp:cNvSpPr/>
      </dsp:nvSpPr>
      <dsp:spPr>
        <a:xfrm>
          <a:off x="3611521" y="371710"/>
          <a:ext cx="2938321" cy="3032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-6198687"/>
              <a:satOff val="9275"/>
              <a:lumOff val="-10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void timerEvent (QTimerEvent *e);</a:t>
          </a:r>
          <a:endParaRPr lang="ru-RU" sz="2000" kern="1200" dirty="0"/>
        </a:p>
      </dsp:txBody>
      <dsp:txXfrm>
        <a:off x="3681317" y="1091414"/>
        <a:ext cx="2798729" cy="2243403"/>
      </dsp:txXfrm>
    </dsp:sp>
    <dsp:sp modelId="{3413A34D-D0D4-44F1-A103-E23320335F14}">
      <dsp:nvSpPr>
        <dsp:cNvPr id="0" name=""/>
        <dsp:cNvSpPr/>
      </dsp:nvSpPr>
      <dsp:spPr>
        <a:xfrm>
          <a:off x="5197561" y="-475472"/>
          <a:ext cx="3945419" cy="3945419"/>
        </a:xfrm>
        <a:prstGeom prst="circularArrow">
          <a:avLst>
            <a:gd name="adj1" fmla="val 2355"/>
            <a:gd name="adj2" fmla="val 284482"/>
            <a:gd name="adj3" fmla="val 20218283"/>
            <a:gd name="adj4" fmla="val 13253786"/>
            <a:gd name="adj5" fmla="val 2748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C084B-CA79-4972-9FDB-7F98C6B88444}">
      <dsp:nvSpPr>
        <dsp:cNvPr id="0" name=""/>
        <dsp:cNvSpPr/>
      </dsp:nvSpPr>
      <dsp:spPr>
        <a:xfrm>
          <a:off x="4312931" y="204313"/>
          <a:ext cx="2256277" cy="1160873"/>
        </a:xfrm>
        <a:prstGeom prst="roundRect">
          <a:avLst>
            <a:gd name="adj" fmla="val 10000"/>
          </a:avLst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Заместить</a:t>
          </a:r>
          <a:r>
            <a:rPr lang="en-US" sz="2000" kern="1200" smtClean="0"/>
            <a:t> </a:t>
          </a:r>
          <a:r>
            <a:rPr lang="ru-RU" sz="2000" kern="1200" smtClean="0"/>
            <a:t>виртуальный метод</a:t>
          </a:r>
          <a:endParaRPr lang="ru-RU" sz="2000" kern="1200" dirty="0"/>
        </a:p>
      </dsp:txBody>
      <dsp:txXfrm>
        <a:off x="4346932" y="238314"/>
        <a:ext cx="2188275" cy="1092871"/>
      </dsp:txXfrm>
    </dsp:sp>
    <dsp:sp modelId="{83570848-A235-4B89-AD02-F14F63D92F1D}">
      <dsp:nvSpPr>
        <dsp:cNvPr id="0" name=""/>
        <dsp:cNvSpPr/>
      </dsp:nvSpPr>
      <dsp:spPr>
        <a:xfrm>
          <a:off x="6997771" y="400655"/>
          <a:ext cx="3765098" cy="36621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Courier New" panose="02070309020205020404" pitchFamily="49" charset="0"/>
              <a:cs typeface="Courier New" panose="02070309020205020404" pitchFamily="49" charset="0"/>
            </a:rPr>
            <a:t>QTimerEvent::timerId() </a:t>
          </a:r>
          <a:r>
            <a:rPr lang="en-US" sz="2000" kern="1200" smtClean="0"/>
            <a:t>– </a:t>
          </a:r>
          <a:r>
            <a:rPr lang="ru-RU" sz="2000" kern="1200" smtClean="0"/>
            <a:t>возвращает идентификатор таймера, инициировавшего событие.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If (e-&gt;timerId==ID) { // </a:t>
          </a:r>
          <a:r>
            <a:rPr lang="ru-RU" sz="2000" kern="1200" smtClean="0"/>
            <a:t>наш код</a:t>
          </a:r>
          <a:r>
            <a:rPr lang="en-US" sz="2000" kern="1200" smtClean="0"/>
            <a:t>}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else if (e-&gt;timerId==ID2) {//</a:t>
          </a:r>
          <a:r>
            <a:rPr lang="ru-RU" sz="2000" kern="1200" smtClean="0"/>
            <a:t>наш код по таймеру 2</a:t>
          </a:r>
          <a:r>
            <a:rPr lang="en-US" sz="2000" kern="1200" smtClean="0"/>
            <a:t>}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else QWidget::</a:t>
          </a:r>
          <a:r>
            <a:rPr lang="en-US" sz="2000" i="1" kern="1200" smtClean="0"/>
            <a:t>timerEvent(</a:t>
          </a:r>
          <a:r>
            <a:rPr lang="en-US" sz="2000" kern="1200" smtClean="0"/>
            <a:t>e);</a:t>
          </a:r>
          <a:endParaRPr lang="ru-RU" sz="2000" kern="1200" dirty="0"/>
        </a:p>
      </dsp:txBody>
      <dsp:txXfrm>
        <a:off x="7082048" y="484932"/>
        <a:ext cx="3596544" cy="2708872"/>
      </dsp:txXfrm>
    </dsp:sp>
    <dsp:sp modelId="{87F3A401-A46A-41F5-A233-AC5918E2D5BB}">
      <dsp:nvSpPr>
        <dsp:cNvPr id="0" name=""/>
        <dsp:cNvSpPr/>
      </dsp:nvSpPr>
      <dsp:spPr>
        <a:xfrm>
          <a:off x="8581957" y="3701005"/>
          <a:ext cx="2077374" cy="826103"/>
        </a:xfrm>
        <a:prstGeom prst="roundRect">
          <a:avLst>
            <a:gd name="adj" fmla="val 1000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Проверка таймера по </a:t>
          </a:r>
          <a:r>
            <a:rPr lang="en-US" sz="2300" kern="1200" dirty="0" smtClean="0"/>
            <a:t>ID</a:t>
          </a:r>
          <a:endParaRPr lang="ru-RU" sz="2300" kern="1200" dirty="0"/>
        </a:p>
      </dsp:txBody>
      <dsp:txXfrm>
        <a:off x="8606153" y="3725201"/>
        <a:ext cx="2028982" cy="777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2F0E3-214A-4995-B145-D0FDDC9AFF65}">
      <dsp:nvSpPr>
        <dsp:cNvPr id="0" name=""/>
        <dsp:cNvSpPr/>
      </dsp:nvSpPr>
      <dsp:spPr>
        <a:xfrm>
          <a:off x="1358133" y="1416798"/>
          <a:ext cx="91440" cy="648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822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A5FC3-313A-4BD6-94D5-732CC5D47E5C}">
      <dsp:nvSpPr>
        <dsp:cNvPr id="0" name=""/>
        <dsp:cNvSpPr/>
      </dsp:nvSpPr>
      <dsp:spPr>
        <a:xfrm>
          <a:off x="289423" y="1471"/>
          <a:ext cx="2228860" cy="1415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7E0C1-E329-4AFA-A241-BA47D9E993D2}">
      <dsp:nvSpPr>
        <dsp:cNvPr id="0" name=""/>
        <dsp:cNvSpPr/>
      </dsp:nvSpPr>
      <dsp:spPr>
        <a:xfrm>
          <a:off x="537074" y="236740"/>
          <a:ext cx="2228860" cy="1415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QObject</a:t>
          </a:r>
          <a:endParaRPr lang="ru-RU" sz="3900" kern="1200" dirty="0"/>
        </a:p>
      </dsp:txBody>
      <dsp:txXfrm>
        <a:off x="578527" y="278193"/>
        <a:ext cx="2145954" cy="1332420"/>
      </dsp:txXfrm>
    </dsp:sp>
    <dsp:sp modelId="{355498AC-FAD0-4E07-A3ED-F43C137B9C9F}">
      <dsp:nvSpPr>
        <dsp:cNvPr id="0" name=""/>
        <dsp:cNvSpPr/>
      </dsp:nvSpPr>
      <dsp:spPr>
        <a:xfrm>
          <a:off x="289423" y="2065025"/>
          <a:ext cx="2228860" cy="1415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EA093-A5D6-41FA-9C8D-A9E132D3315B}">
      <dsp:nvSpPr>
        <dsp:cNvPr id="0" name=""/>
        <dsp:cNvSpPr/>
      </dsp:nvSpPr>
      <dsp:spPr>
        <a:xfrm>
          <a:off x="537074" y="2300293"/>
          <a:ext cx="2228860" cy="1415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QTimer</a:t>
          </a:r>
          <a:endParaRPr lang="ru-RU" sz="3900" kern="1200" dirty="0"/>
        </a:p>
      </dsp:txBody>
      <dsp:txXfrm>
        <a:off x="578527" y="2341746"/>
        <a:ext cx="2145954" cy="1332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0FF2E-AD50-4474-B5DE-A504DB02F471}">
      <dsp:nvSpPr>
        <dsp:cNvPr id="0" name=""/>
        <dsp:cNvSpPr/>
      </dsp:nvSpPr>
      <dsp:spPr>
        <a:xfrm>
          <a:off x="294980" y="676"/>
          <a:ext cx="3442485" cy="7918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объекта </a:t>
          </a:r>
          <a:r>
            <a:rPr lang="en-US" sz="1800" kern="1200" dirty="0" err="1" smtClean="0"/>
            <a:t>Qtimer</a:t>
          </a:r>
          <a:endParaRPr lang="ru-RU" sz="1800" kern="1200" dirty="0"/>
        </a:p>
      </dsp:txBody>
      <dsp:txXfrm>
        <a:off x="318174" y="23870"/>
        <a:ext cx="3396097" cy="745506"/>
      </dsp:txXfrm>
    </dsp:sp>
    <dsp:sp modelId="{F2A42A19-2C8E-453B-888F-6FDE648CCE87}">
      <dsp:nvSpPr>
        <dsp:cNvPr id="0" name=""/>
        <dsp:cNvSpPr/>
      </dsp:nvSpPr>
      <dsp:spPr>
        <a:xfrm rot="5400000">
          <a:off x="1867743" y="812368"/>
          <a:ext cx="296960" cy="356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1909317" y="842064"/>
        <a:ext cx="213812" cy="207872"/>
      </dsp:txXfrm>
    </dsp:sp>
    <dsp:sp modelId="{F7CA0BAF-1B58-49A7-B71A-EDDC733C20D2}">
      <dsp:nvSpPr>
        <dsp:cNvPr id="0" name=""/>
        <dsp:cNvSpPr/>
      </dsp:nvSpPr>
      <dsp:spPr>
        <a:xfrm>
          <a:off x="294980" y="1188518"/>
          <a:ext cx="3442485" cy="791894"/>
        </a:xfrm>
        <a:prstGeom prst="roundRect">
          <a:avLst>
            <a:gd name="adj" fmla="val 10000"/>
          </a:avLst>
        </a:prstGeom>
        <a:solidFill>
          <a:schemeClr val="accent4">
            <a:hueOff val="54322"/>
            <a:satOff val="-517"/>
            <a:lumOff val="519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Запуск таймера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Start(</a:t>
          </a:r>
          <a:r>
            <a:rPr lang="ru-RU" sz="1800" kern="1200" dirty="0" err="1" smtClean="0"/>
            <a:t>интервал_мс</a:t>
          </a:r>
          <a:r>
            <a:rPr lang="en-US" sz="1800" kern="1200" dirty="0" smtClean="0"/>
            <a:t>)</a:t>
          </a:r>
          <a:endParaRPr lang="ru-RU" sz="1800" kern="1200" dirty="0"/>
        </a:p>
      </dsp:txBody>
      <dsp:txXfrm>
        <a:off x="318174" y="1211712"/>
        <a:ext cx="3396097" cy="745506"/>
      </dsp:txXfrm>
    </dsp:sp>
    <dsp:sp modelId="{E5244DB6-8BF4-449F-865F-4D91E3AF52A2}">
      <dsp:nvSpPr>
        <dsp:cNvPr id="0" name=""/>
        <dsp:cNvSpPr/>
      </dsp:nvSpPr>
      <dsp:spPr>
        <a:xfrm rot="5400000">
          <a:off x="1867743" y="2000210"/>
          <a:ext cx="296960" cy="356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2430"/>
            <a:satOff val="-690"/>
            <a:lumOff val="69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1909317" y="2029906"/>
        <a:ext cx="213812" cy="207872"/>
      </dsp:txXfrm>
    </dsp:sp>
    <dsp:sp modelId="{3B3AD741-4419-48EB-BA13-1BF23CDD9066}">
      <dsp:nvSpPr>
        <dsp:cNvPr id="0" name=""/>
        <dsp:cNvSpPr/>
      </dsp:nvSpPr>
      <dsp:spPr>
        <a:xfrm>
          <a:off x="294980" y="2376360"/>
          <a:ext cx="3442485" cy="791894"/>
        </a:xfrm>
        <a:prstGeom prst="roundRect">
          <a:avLst>
            <a:gd name="adj" fmla="val 10000"/>
          </a:avLst>
        </a:prstGeom>
        <a:solidFill>
          <a:schemeClr val="accent4">
            <a:hueOff val="108644"/>
            <a:satOff val="-1035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dt</a:t>
          </a:r>
          <a:r>
            <a:rPr lang="en-US" sz="1800" kern="1200" dirty="0" smtClean="0"/>
            <a:t> = </a:t>
          </a:r>
          <a:r>
            <a:rPr lang="ru-RU" sz="1800" kern="1200" dirty="0" err="1" smtClean="0"/>
            <a:t>интервал_мс</a:t>
          </a:r>
          <a:endParaRPr lang="ru-RU" sz="1800" kern="1200" dirty="0"/>
        </a:p>
      </dsp:txBody>
      <dsp:txXfrm>
        <a:off x="318174" y="2399554"/>
        <a:ext cx="3396097" cy="745506"/>
      </dsp:txXfrm>
    </dsp:sp>
    <dsp:sp modelId="{07E1F0DC-A9FA-4CD6-8C86-0C2E90A7DE65}">
      <dsp:nvSpPr>
        <dsp:cNvPr id="0" name=""/>
        <dsp:cNvSpPr/>
      </dsp:nvSpPr>
      <dsp:spPr>
        <a:xfrm rot="5400000">
          <a:off x="1867743" y="3188052"/>
          <a:ext cx="296960" cy="356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44859"/>
            <a:satOff val="-1380"/>
            <a:lumOff val="138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1909317" y="3217748"/>
        <a:ext cx="213812" cy="207872"/>
      </dsp:txXfrm>
    </dsp:sp>
    <dsp:sp modelId="{91A0575C-309E-46F1-986B-6AF01F9C7737}">
      <dsp:nvSpPr>
        <dsp:cNvPr id="0" name=""/>
        <dsp:cNvSpPr/>
      </dsp:nvSpPr>
      <dsp:spPr>
        <a:xfrm>
          <a:off x="294980" y="3564202"/>
          <a:ext cx="3442485" cy="791894"/>
        </a:xfrm>
        <a:prstGeom prst="roundRect">
          <a:avLst>
            <a:gd name="adj" fmla="val 10000"/>
          </a:avLst>
        </a:prstGeom>
        <a:solidFill>
          <a:schemeClr val="accent4">
            <a:hueOff val="162966"/>
            <a:satOff val="-1552"/>
            <a:lumOff val="1558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Генерация сигнала </a:t>
          </a:r>
          <a:r>
            <a:rPr lang="en-US" sz="1800" kern="1200" dirty="0" smtClean="0"/>
            <a:t>timeout()</a:t>
          </a:r>
        </a:p>
      </dsp:txBody>
      <dsp:txXfrm>
        <a:off x="318174" y="3587396"/>
        <a:ext cx="3396097" cy="745506"/>
      </dsp:txXfrm>
    </dsp:sp>
    <dsp:sp modelId="{AA9021D1-02E0-4837-84CB-D43E7464DC69}">
      <dsp:nvSpPr>
        <dsp:cNvPr id="0" name=""/>
        <dsp:cNvSpPr/>
      </dsp:nvSpPr>
      <dsp:spPr>
        <a:xfrm rot="5400000">
          <a:off x="1867743" y="4375894"/>
          <a:ext cx="296960" cy="356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17289"/>
            <a:satOff val="-2070"/>
            <a:lumOff val="2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1909317" y="4405590"/>
        <a:ext cx="213812" cy="207872"/>
      </dsp:txXfrm>
    </dsp:sp>
    <dsp:sp modelId="{9A39A9B9-A1C6-4F93-BBB9-E694625FFD78}">
      <dsp:nvSpPr>
        <dsp:cNvPr id="0" name=""/>
        <dsp:cNvSpPr/>
      </dsp:nvSpPr>
      <dsp:spPr>
        <a:xfrm>
          <a:off x="294980" y="4752044"/>
          <a:ext cx="3442485" cy="791894"/>
        </a:xfrm>
        <a:prstGeom prst="roundRect">
          <a:avLst>
            <a:gd name="adj" fmla="val 10000"/>
          </a:avLst>
        </a:prstGeom>
        <a:solidFill>
          <a:schemeClr val="accent4">
            <a:hueOff val="217289"/>
            <a:satOff val="-2070"/>
            <a:lumOff val="2078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Обработка сигнала в слоте </a:t>
          </a:r>
          <a:r>
            <a:rPr lang="en-US" sz="1800" kern="1200" dirty="0" err="1" smtClean="0"/>
            <a:t>timerSLOT</a:t>
          </a:r>
          <a:r>
            <a:rPr lang="en-US" sz="1800" kern="1200" dirty="0" smtClean="0"/>
            <a:t>()</a:t>
          </a:r>
        </a:p>
      </dsp:txBody>
      <dsp:txXfrm>
        <a:off x="318174" y="4775238"/>
        <a:ext cx="3396097" cy="745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0FF2E-AD50-4474-B5DE-A504DB02F471}">
      <dsp:nvSpPr>
        <dsp:cNvPr id="0" name=""/>
        <dsp:cNvSpPr/>
      </dsp:nvSpPr>
      <dsp:spPr>
        <a:xfrm>
          <a:off x="261488" y="2802"/>
          <a:ext cx="3509469" cy="5861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Создание объекта </a:t>
          </a:r>
          <a:r>
            <a:rPr lang="en-US" sz="2000" kern="1200" dirty="0" err="1" smtClean="0"/>
            <a:t>QBasicTimer</a:t>
          </a:r>
          <a:endParaRPr lang="ru-RU" sz="2000" kern="1200" dirty="0"/>
        </a:p>
      </dsp:txBody>
      <dsp:txXfrm>
        <a:off x="278656" y="19970"/>
        <a:ext cx="3475133" cy="551826"/>
      </dsp:txXfrm>
    </dsp:sp>
    <dsp:sp modelId="{F2A42A19-2C8E-453B-888F-6FDE648CCE87}">
      <dsp:nvSpPr>
        <dsp:cNvPr id="0" name=""/>
        <dsp:cNvSpPr/>
      </dsp:nvSpPr>
      <dsp:spPr>
        <a:xfrm rot="5400000">
          <a:off x="1906318" y="603618"/>
          <a:ext cx="219810" cy="263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-5400000">
        <a:off x="1937092" y="625599"/>
        <a:ext cx="158264" cy="153867"/>
      </dsp:txXfrm>
    </dsp:sp>
    <dsp:sp modelId="{F7CA0BAF-1B58-49A7-B71A-EDDC733C20D2}">
      <dsp:nvSpPr>
        <dsp:cNvPr id="0" name=""/>
        <dsp:cNvSpPr/>
      </dsp:nvSpPr>
      <dsp:spPr>
        <a:xfrm>
          <a:off x="261488" y="882045"/>
          <a:ext cx="3509469" cy="1878022"/>
        </a:xfrm>
        <a:prstGeom prst="roundRect">
          <a:avLst>
            <a:gd name="adj" fmla="val 10000"/>
          </a:avLst>
        </a:prstGeom>
        <a:solidFill>
          <a:schemeClr val="accent2">
            <a:hueOff val="-192886"/>
            <a:satOff val="-3979"/>
            <a:lumOff val="-372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Запуск таймера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Start( </a:t>
          </a:r>
          <a:r>
            <a:rPr lang="ru-RU" sz="2000" kern="1200" dirty="0" err="1" smtClean="0"/>
            <a:t>интервал_мс</a:t>
          </a:r>
          <a:r>
            <a:rPr lang="en-US" sz="2000" kern="1200" dirty="0" smtClean="0"/>
            <a:t>,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указатель на объект </a:t>
          </a:r>
          <a:r>
            <a:rPr lang="en-US" sz="2000" kern="1200" dirty="0" err="1" smtClean="0"/>
            <a:t>QObject</a:t>
          </a:r>
          <a:r>
            <a:rPr lang="en-US" sz="2000" kern="1200" dirty="0" smtClean="0"/>
            <a:t>)</a:t>
          </a:r>
          <a:endParaRPr lang="ru-RU" sz="2000" kern="1200" dirty="0"/>
        </a:p>
      </dsp:txBody>
      <dsp:txXfrm>
        <a:off x="316493" y="937050"/>
        <a:ext cx="3399459" cy="1768012"/>
      </dsp:txXfrm>
    </dsp:sp>
    <dsp:sp modelId="{E5244DB6-8BF4-449F-865F-4D91E3AF52A2}">
      <dsp:nvSpPr>
        <dsp:cNvPr id="0" name=""/>
        <dsp:cNvSpPr/>
      </dsp:nvSpPr>
      <dsp:spPr>
        <a:xfrm rot="5400000">
          <a:off x="1906318" y="2774722"/>
          <a:ext cx="219810" cy="263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57181"/>
            <a:satOff val="-5305"/>
            <a:lumOff val="-49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-5400000">
        <a:off x="1937092" y="2796703"/>
        <a:ext cx="158264" cy="153867"/>
      </dsp:txXfrm>
    </dsp:sp>
    <dsp:sp modelId="{3B3AD741-4419-48EB-BA13-1BF23CDD9066}">
      <dsp:nvSpPr>
        <dsp:cNvPr id="0" name=""/>
        <dsp:cNvSpPr/>
      </dsp:nvSpPr>
      <dsp:spPr>
        <a:xfrm>
          <a:off x="261488" y="3053149"/>
          <a:ext cx="3509469" cy="586162"/>
        </a:xfrm>
        <a:prstGeom prst="roundRect">
          <a:avLst>
            <a:gd name="adj" fmla="val 10000"/>
          </a:avLst>
        </a:prstGeom>
        <a:solidFill>
          <a:schemeClr val="accent2">
            <a:hueOff val="-385771"/>
            <a:satOff val="-7957"/>
            <a:lumOff val="-7451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dt</a:t>
          </a:r>
          <a:r>
            <a:rPr lang="en-US" sz="2000" kern="1200" dirty="0" smtClean="0"/>
            <a:t> = </a:t>
          </a:r>
          <a:r>
            <a:rPr lang="ru-RU" sz="2000" kern="1200" dirty="0" err="1" smtClean="0"/>
            <a:t>интервал_мс</a:t>
          </a:r>
          <a:endParaRPr lang="ru-RU" sz="2000" kern="1200" dirty="0"/>
        </a:p>
      </dsp:txBody>
      <dsp:txXfrm>
        <a:off x="278656" y="3070317"/>
        <a:ext cx="3475133" cy="551826"/>
      </dsp:txXfrm>
    </dsp:sp>
    <dsp:sp modelId="{07E1F0DC-A9FA-4CD6-8C86-0C2E90A7DE65}">
      <dsp:nvSpPr>
        <dsp:cNvPr id="0" name=""/>
        <dsp:cNvSpPr/>
      </dsp:nvSpPr>
      <dsp:spPr>
        <a:xfrm rot="5400000">
          <a:off x="1906318" y="3653965"/>
          <a:ext cx="219810" cy="263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14361"/>
            <a:satOff val="-10610"/>
            <a:lumOff val="-99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-5400000">
        <a:off x="1937092" y="3675946"/>
        <a:ext cx="158264" cy="153867"/>
      </dsp:txXfrm>
    </dsp:sp>
    <dsp:sp modelId="{91A0575C-309E-46F1-986B-6AF01F9C7737}">
      <dsp:nvSpPr>
        <dsp:cNvPr id="0" name=""/>
        <dsp:cNvSpPr/>
      </dsp:nvSpPr>
      <dsp:spPr>
        <a:xfrm>
          <a:off x="261488" y="3932392"/>
          <a:ext cx="3509469" cy="586162"/>
        </a:xfrm>
        <a:prstGeom prst="roundRect">
          <a:avLst>
            <a:gd name="adj" fmla="val 10000"/>
          </a:avLst>
        </a:prstGeom>
        <a:solidFill>
          <a:schemeClr val="accent2">
            <a:hueOff val="-578657"/>
            <a:satOff val="-11936"/>
            <a:lumOff val="-1117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Генерация события</a:t>
          </a:r>
          <a:endParaRPr lang="en-US" sz="2000" kern="1200" dirty="0" smtClean="0"/>
        </a:p>
      </dsp:txBody>
      <dsp:txXfrm>
        <a:off x="278656" y="3949560"/>
        <a:ext cx="3475133" cy="551826"/>
      </dsp:txXfrm>
    </dsp:sp>
    <dsp:sp modelId="{AA9021D1-02E0-4837-84CB-D43E7464DC69}">
      <dsp:nvSpPr>
        <dsp:cNvPr id="0" name=""/>
        <dsp:cNvSpPr/>
      </dsp:nvSpPr>
      <dsp:spPr>
        <a:xfrm rot="5400000">
          <a:off x="1906318" y="4533208"/>
          <a:ext cx="219810" cy="2637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71542"/>
            <a:satOff val="-15915"/>
            <a:lumOff val="-1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-5400000">
        <a:off x="1937092" y="4555189"/>
        <a:ext cx="158264" cy="153867"/>
      </dsp:txXfrm>
    </dsp:sp>
    <dsp:sp modelId="{9A39A9B9-A1C6-4F93-BBB9-E694625FFD78}">
      <dsp:nvSpPr>
        <dsp:cNvPr id="0" name=""/>
        <dsp:cNvSpPr/>
      </dsp:nvSpPr>
      <dsp:spPr>
        <a:xfrm>
          <a:off x="261488" y="4811635"/>
          <a:ext cx="3509469" cy="586162"/>
        </a:xfrm>
        <a:prstGeom prst="roundRect">
          <a:avLst>
            <a:gd name="adj" fmla="val 10000"/>
          </a:avLst>
        </a:prstGeom>
        <a:solidFill>
          <a:schemeClr val="accent2">
            <a:hueOff val="-771542"/>
            <a:satOff val="-15915"/>
            <a:lumOff val="-1490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Обработка события в </a:t>
          </a:r>
          <a:r>
            <a:rPr lang="en-US" sz="2000" kern="1200" dirty="0" err="1" smtClean="0"/>
            <a:t>timerEvent</a:t>
          </a:r>
          <a:r>
            <a:rPr lang="ru-RU" sz="2000" kern="1200" dirty="0" smtClean="0"/>
            <a:t>()</a:t>
          </a:r>
          <a:r>
            <a:rPr lang="en-US" sz="2000" kern="1200" dirty="0" smtClean="0"/>
            <a:t> </a:t>
          </a:r>
          <a:r>
            <a:rPr lang="ru-RU" sz="2000" kern="1200" dirty="0" smtClean="0"/>
            <a:t>объекта</a:t>
          </a:r>
          <a:endParaRPr lang="en-US" sz="2000" kern="1200" dirty="0" smtClean="0"/>
        </a:p>
      </dsp:txBody>
      <dsp:txXfrm>
        <a:off x="278656" y="4828803"/>
        <a:ext cx="3475133" cy="551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2C3AC-0311-4A0E-A429-D18FBF9920A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2E621-5F52-4CB8-BBCB-219667EDB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18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Период между событиями таймера – интервал запуска (</a:t>
            </a:r>
            <a:r>
              <a:rPr lang="en-US" sz="1200" dirty="0" smtClean="0"/>
              <a:t>firing interval</a:t>
            </a:r>
            <a:r>
              <a:rPr lang="ru-RU" sz="1200" dirty="0" smtClean="0"/>
              <a:t>)</a:t>
            </a:r>
            <a:r>
              <a:rPr lang="en-US" sz="12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2E621-5F52-4CB8-BBCB-219667EDB7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Период между событиями таймера – интервал запуска (</a:t>
            </a:r>
            <a:r>
              <a:rPr lang="en-US" sz="1200" dirty="0" smtClean="0"/>
              <a:t>firing interval</a:t>
            </a:r>
            <a:r>
              <a:rPr lang="ru-RU" sz="1200" dirty="0" smtClean="0"/>
              <a:t>)</a:t>
            </a:r>
            <a:r>
              <a:rPr lang="en-US" sz="12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2E621-5F52-4CB8-BBCB-219667EDB7E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1371601"/>
            <a:ext cx="10463438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3505200"/>
            <a:ext cx="853328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B08-C845-4D0C-88FD-96E5ACE0F1C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FFE-5D6D-4242-A704-37DE0537971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914281" y="3398520"/>
            <a:ext cx="10463438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B08-C845-4D0C-88FD-96E5ACE0F1C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FFE-5D6D-4242-A704-37DE053797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609600"/>
            <a:ext cx="2742843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609600"/>
            <a:ext cx="8025355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B08-C845-4D0C-88FD-96E5ACE0F1C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FFE-5D6D-4242-A704-37DE053797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B08-C845-4D0C-88FD-96E5ACE0F1C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FFE-5D6D-4242-A704-37DE053797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2362201"/>
            <a:ext cx="10361851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4626865"/>
            <a:ext cx="10361851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B08-C845-4D0C-88FD-96E5ACE0F1C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FFE-5D6D-4242-A704-37DE0537971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975233" y="4599432"/>
            <a:ext cx="10463438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73352"/>
            <a:ext cx="5384099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73352"/>
            <a:ext cx="5384099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B08-C845-4D0C-88FD-96E5ACE0F1C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FFE-5D6D-4242-A704-37DE053797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0" y="1676400"/>
            <a:ext cx="5241878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0" y="2438400"/>
            <a:ext cx="52418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015" y="1676400"/>
            <a:ext cx="5241878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015" y="2438400"/>
            <a:ext cx="52418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B08-C845-4D0C-88FD-96E5ACE0F1C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FFE-5D6D-4242-A704-37DE0537971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156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B08-C845-4D0C-88FD-96E5ACE0F1C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FFE-5D6D-4242-A704-37DE053797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B08-C845-4D0C-88FD-96E5ACE0F1C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FFE-5D6D-4242-A704-37DE053797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0" y="792080"/>
            <a:ext cx="2852557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884" y="792080"/>
            <a:ext cx="7619008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2" y="2130553"/>
            <a:ext cx="2852557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B08-C845-4D0C-88FD-96E5ACE0F1C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FFE-5D6D-4242-A704-37DE0537971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1670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792480"/>
            <a:ext cx="285653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984" y="838201"/>
            <a:ext cx="7871495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0" y="2133600"/>
            <a:ext cx="2852557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B08-C845-4D0C-88FD-96E5ACE0F1C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6FFE-5D6D-4242-A704-37DE053797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0413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533400"/>
            <a:ext cx="109713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0"/>
            <a:ext cx="1097137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0413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18288"/>
            <a:ext cx="38602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5F1BB08-C845-4D0C-88FD-96E5ACE0F1C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405" y="18288"/>
            <a:ext cx="548568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8677" y="18288"/>
            <a:ext cx="142221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8446FFE-5D6D-4242-A704-37DE0537971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jp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jp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Семинар </a:t>
            </a:r>
            <a:r>
              <a:rPr lang="ru-RU" dirty="0"/>
              <a:t>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83238" y="4581128"/>
            <a:ext cx="5468957" cy="1752600"/>
          </a:xfrm>
        </p:spPr>
        <p:txBody>
          <a:bodyPr>
            <a:normAutofit fontScale="70000" lnSpcReduction="20000"/>
          </a:bodyPr>
          <a:lstStyle/>
          <a:p>
            <a:r>
              <a:rPr lang="ru-RU" i="1" dirty="0"/>
              <a:t>Пожирает всё кругом:</a:t>
            </a:r>
            <a:br>
              <a:rPr lang="ru-RU" i="1" dirty="0"/>
            </a:br>
            <a:r>
              <a:rPr lang="ru-RU" i="1" dirty="0"/>
              <a:t>Зверя, птицу, лес и дом.</a:t>
            </a:r>
            <a:br>
              <a:rPr lang="ru-RU" i="1" dirty="0"/>
            </a:br>
            <a:r>
              <a:rPr lang="ru-RU" i="1" dirty="0"/>
              <a:t>Сталь сгрызёт, железо сгложет,</a:t>
            </a:r>
            <a:br>
              <a:rPr lang="ru-RU" i="1" dirty="0"/>
            </a:br>
            <a:r>
              <a:rPr lang="ru-RU" i="1" dirty="0"/>
              <a:t>Крепкий камень уничтожит,</a:t>
            </a:r>
            <a:br>
              <a:rPr lang="ru-RU" i="1" dirty="0"/>
            </a:br>
            <a:r>
              <a:rPr lang="ru-RU" i="1" dirty="0"/>
              <a:t>Власть его всего сильней,</a:t>
            </a:r>
            <a:br>
              <a:rPr lang="ru-RU" i="1" dirty="0"/>
            </a:br>
            <a:r>
              <a:rPr lang="ru-RU" i="1" dirty="0"/>
              <a:t>Даже власти королей</a:t>
            </a:r>
            <a:r>
              <a:rPr lang="ru-RU" i="1" dirty="0" smtClean="0"/>
              <a:t>.</a:t>
            </a:r>
          </a:p>
          <a:p>
            <a:r>
              <a:rPr lang="ru-RU" i="1" dirty="0" smtClean="0"/>
              <a:t>(с</a:t>
            </a:r>
            <a:r>
              <a:rPr lang="ru-RU" i="1" dirty="0"/>
              <a:t>) </a:t>
            </a:r>
            <a:r>
              <a:rPr lang="ru-RU" i="1" dirty="0" err="1"/>
              <a:t>Хоббит</a:t>
            </a:r>
            <a:r>
              <a:rPr lang="ru-RU" i="1" dirty="0"/>
              <a:t> </a:t>
            </a:r>
            <a:r>
              <a:rPr lang="ru-RU" i="1" dirty="0" smtClean="0"/>
              <a:t>или </a:t>
            </a:r>
            <a:r>
              <a:rPr lang="ru-RU" i="1" dirty="0"/>
              <a:t>туда и </a:t>
            </a:r>
            <a:r>
              <a:rPr lang="ru-RU" i="1" dirty="0" smtClean="0"/>
              <a:t>обратно. </a:t>
            </a:r>
            <a:r>
              <a:rPr lang="ru-RU" i="1" dirty="0" err="1" smtClean="0"/>
              <a:t>Дж.Р.Р</a:t>
            </a:r>
            <a:r>
              <a:rPr lang="ru-RU" i="1" dirty="0" smtClean="0"/>
              <a:t>. </a:t>
            </a:r>
            <a:r>
              <a:rPr lang="ru-RU" i="1" dirty="0" err="1" smtClean="0"/>
              <a:t>Толкин</a:t>
            </a:r>
            <a:endParaRPr lang="en-US" i="1" dirty="0" smtClean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910630" y="3501008"/>
            <a:ext cx="547260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Классы</a:t>
            </a:r>
            <a:r>
              <a:rPr lang="en-US" dirty="0" smtClean="0"/>
              <a:t>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ru-RU" dirty="0" smtClean="0"/>
              <a:t>для работы со временем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10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Особенности работы со временем в ПО ПРТС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608" y="1484784"/>
            <a:ext cx="10905206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/>
              <a:t>Примеры использования таймера: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/>
              <a:t>Асинхронная обработка событий (обмен по</a:t>
            </a:r>
            <a:r>
              <a:rPr lang="en-US" sz="2400" dirty="0"/>
              <a:t> </a:t>
            </a:r>
            <a:r>
              <a:rPr lang="en-US" sz="2400" dirty="0" smtClean="0"/>
              <a:t>RS-232/422/485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/>
              <a:t>Запуск алгоритмов обработки, СУ с определенной частотой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/>
              <a:t>Запись в файл с определенной частотой (</a:t>
            </a:r>
            <a:r>
              <a:rPr lang="ru-RU" sz="2400" dirty="0" err="1" smtClean="0"/>
              <a:t>логирование</a:t>
            </a:r>
            <a:r>
              <a:rPr lang="ru-RU" sz="2400" dirty="0" smtClean="0"/>
              <a:t> данных)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/>
              <a:t>Отправка данных по сети или последовательному интерфейсу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/>
              <a:t>Отсчет времени (с момента запуска программы, включения ТНПА и т.п.)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/>
              <a:t>И др.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70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Таймер</a:t>
            </a:r>
            <a:r>
              <a:rPr lang="ru-RU" dirty="0"/>
              <a:t>ы</a:t>
            </a:r>
            <a:r>
              <a:rPr lang="ru-RU" dirty="0" smtClean="0"/>
              <a:t>. </a:t>
            </a:r>
            <a:r>
              <a:rPr lang="en-US" dirty="0" err="1" smtClean="0"/>
              <a:t>Qt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99406" y="1340768"/>
            <a:ext cx="10984432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900" dirty="0" smtClean="0"/>
              <a:t>Таймер уведомляет программу об истечении заданного промежутка времени (интервала запуска).</a:t>
            </a:r>
          </a:p>
          <a:p>
            <a:pPr algn="ctr"/>
            <a:r>
              <a:rPr lang="ru-RU" sz="2900" dirty="0" smtClean="0"/>
              <a:t>Особенности: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900" dirty="0" smtClean="0"/>
              <a:t>События </a:t>
            </a:r>
            <a:r>
              <a:rPr lang="ru-RU" sz="2900" dirty="0"/>
              <a:t>таймера происходят асинхронно и не прерывают обработку других событий, выполняемых в том же потоке.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900" dirty="0" smtClean="0"/>
              <a:t>Таймер </a:t>
            </a:r>
            <a:r>
              <a:rPr lang="ru-RU" sz="2900" dirty="0"/>
              <a:t>переходит в сигнальное состояние по истечении интервала </a:t>
            </a:r>
            <a:r>
              <a:rPr lang="ru-RU" sz="2900" dirty="0" smtClean="0"/>
              <a:t>запуска, который </a:t>
            </a:r>
            <a:r>
              <a:rPr lang="ru-RU" sz="2900" dirty="0"/>
              <a:t>указывается в миллисекундах</a:t>
            </a:r>
            <a:r>
              <a:rPr lang="ru-RU" sz="2900" dirty="0" smtClean="0"/>
              <a:t>. </a:t>
            </a:r>
            <a:endParaRPr lang="ru-RU" sz="2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900" dirty="0" smtClean="0"/>
              <a:t>Максимальный интервал запуска - 24 дня.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900" dirty="0" smtClean="0"/>
              <a:t>Можно использовать в многопоточном программировании.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900" dirty="0" smtClean="0"/>
              <a:t>При этом если программа перегружена интенсивными вычислениями, то точность работы таймера низкая.</a:t>
            </a:r>
          </a:p>
        </p:txBody>
      </p:sp>
    </p:spTree>
    <p:extLst>
      <p:ext uri="{BB962C8B-B14F-4D97-AF65-F5344CB8AC3E}">
        <p14:creationId xmlns:p14="http://schemas.microsoft.com/office/powerpoint/2010/main" val="20950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Таймер</a:t>
            </a:r>
            <a:r>
              <a:rPr lang="ru-RU" dirty="0"/>
              <a:t>ы</a:t>
            </a:r>
            <a:r>
              <a:rPr lang="ru-RU" dirty="0" smtClean="0"/>
              <a:t>. </a:t>
            </a:r>
            <a:r>
              <a:rPr lang="en-US" dirty="0" err="1" smtClean="0"/>
              <a:t>Qt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99406" y="1340768"/>
            <a:ext cx="10984432" cy="268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900" dirty="0" smtClean="0"/>
              <a:t>Классы для работы с таймерами: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900" dirty="0" err="1" smtClean="0"/>
              <a:t>QObject</a:t>
            </a:r>
            <a:r>
              <a:rPr lang="en-US" sz="2900" dirty="0" smtClean="0"/>
              <a:t>;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900" dirty="0" err="1" smtClean="0"/>
              <a:t>QTimer</a:t>
            </a:r>
            <a:r>
              <a:rPr lang="en-US" sz="2900" dirty="0" smtClean="0"/>
              <a:t>;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900" dirty="0" err="1" smtClean="0"/>
              <a:t>QBasicTimer</a:t>
            </a:r>
            <a:r>
              <a:rPr lang="en-US" sz="2900" dirty="0"/>
              <a:t>.</a:t>
            </a:r>
            <a:endParaRPr lang="ru-RU" sz="2900" dirty="0" smtClean="0"/>
          </a:p>
        </p:txBody>
      </p:sp>
    </p:spTree>
    <p:extLst>
      <p:ext uri="{BB962C8B-B14F-4D97-AF65-F5344CB8AC3E}">
        <p14:creationId xmlns:p14="http://schemas.microsoft.com/office/powerpoint/2010/main" val="20804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Таймеры. </a:t>
            </a:r>
            <a:r>
              <a:rPr lang="en-US" dirty="0" err="1" smtClean="0"/>
              <a:t>QObject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98" y="1506488"/>
            <a:ext cx="4032448" cy="53265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Алгоритм работы таймера: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310169278"/>
              </p:ext>
            </p:extLst>
          </p:nvPr>
        </p:nvGraphicFramePr>
        <p:xfrm>
          <a:off x="550590" y="2132856"/>
          <a:ext cx="4032447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943078" y="1556792"/>
            <a:ext cx="669674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500" dirty="0"/>
              <a:t>Каждый класс, унаследованный от </a:t>
            </a:r>
            <a:r>
              <a:rPr lang="en-US" sz="2500" dirty="0" err="1"/>
              <a:t>QObject</a:t>
            </a:r>
            <a:r>
              <a:rPr lang="en-US" sz="2500" dirty="0"/>
              <a:t>, </a:t>
            </a:r>
            <a:r>
              <a:rPr lang="ru-RU" sz="2500" dirty="0"/>
              <a:t>содержит свои встроенные таймеры</a:t>
            </a:r>
            <a:r>
              <a:rPr lang="ru-RU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ctr"/>
            <a:r>
              <a:rPr lang="ru-RU" sz="2500" dirty="0" smtClean="0"/>
              <a:t>Особенности: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500" dirty="0"/>
              <a:t>н</a:t>
            </a:r>
            <a:r>
              <a:rPr lang="ru-RU" sz="2500" dirty="0" smtClean="0"/>
              <a:t>еобходимость наследования класса от </a:t>
            </a:r>
            <a:r>
              <a:rPr lang="en-US" sz="2500" dirty="0" err="1" smtClean="0"/>
              <a:t>Q</a:t>
            </a:r>
            <a:r>
              <a:rPr lang="en-US" sz="2500" dirty="0" err="1"/>
              <a:t>O</a:t>
            </a:r>
            <a:r>
              <a:rPr lang="en-US" sz="2500" dirty="0" err="1" smtClean="0"/>
              <a:t>bject</a:t>
            </a:r>
            <a:r>
              <a:rPr lang="en-US" sz="2500" dirty="0" smtClean="0"/>
              <a:t>, </a:t>
            </a:r>
            <a:r>
              <a:rPr lang="ru-RU" sz="2500" dirty="0" smtClean="0"/>
              <a:t>чтобы использовать таймер;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500" dirty="0" smtClean="0"/>
              <a:t>в унаследованном классе необходимо заместить виртуальную функцию </a:t>
            </a:r>
            <a:r>
              <a:rPr lang="en-US" sz="2500" dirty="0" err="1" smtClean="0"/>
              <a:t>timerEvent</a:t>
            </a:r>
            <a:r>
              <a:rPr lang="en-US" sz="2500" dirty="0" smtClean="0"/>
              <a:t>(</a:t>
            </a:r>
            <a:r>
              <a:rPr lang="en-US" sz="2500" dirty="0" err="1" smtClean="0"/>
              <a:t>TimerEvent</a:t>
            </a:r>
            <a:r>
              <a:rPr lang="en-US" sz="2500" dirty="0" smtClean="0"/>
              <a:t> e);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500" dirty="0"/>
              <a:t>в</a:t>
            </a:r>
            <a:r>
              <a:rPr lang="ru-RU" sz="2500" dirty="0" smtClean="0"/>
              <a:t> функции </a:t>
            </a:r>
            <a:r>
              <a:rPr lang="en-US" sz="2500" dirty="0" err="1" smtClean="0"/>
              <a:t>timerEvent</a:t>
            </a:r>
            <a:r>
              <a:rPr lang="en-US" sz="2500" dirty="0" smtClean="0"/>
              <a:t>() </a:t>
            </a:r>
            <a:r>
              <a:rPr lang="ru-RU" sz="2500" dirty="0" smtClean="0"/>
              <a:t>необходимо различать таймеры по </a:t>
            </a:r>
            <a:r>
              <a:rPr lang="en-US" sz="2500" dirty="0" smtClean="0"/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30113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332656"/>
            <a:ext cx="10971372" cy="990600"/>
          </a:xfrm>
        </p:spPr>
        <p:txBody>
          <a:bodyPr/>
          <a:lstStyle/>
          <a:p>
            <a:pPr algn="ctr"/>
            <a:r>
              <a:rPr lang="ru-RU" dirty="0" smtClean="0"/>
              <a:t>Таймеры. </a:t>
            </a:r>
            <a:r>
              <a:rPr lang="en-US" dirty="0" err="1" smtClean="0"/>
              <a:t>QObject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509627"/>
              </p:ext>
            </p:extLst>
          </p:nvPr>
        </p:nvGraphicFramePr>
        <p:xfrm>
          <a:off x="609600" y="1600200"/>
          <a:ext cx="10971213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0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/>
          <a:lstStyle/>
          <a:p>
            <a:pPr algn="ctr"/>
            <a:r>
              <a:rPr lang="ru-RU" dirty="0" smtClean="0"/>
              <a:t>Таймеры. </a:t>
            </a:r>
            <a:r>
              <a:rPr lang="en-US" dirty="0" err="1" smtClean="0"/>
              <a:t>QObject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Полезные методы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95003"/>
              </p:ext>
            </p:extLst>
          </p:nvPr>
        </p:nvGraphicFramePr>
        <p:xfrm>
          <a:off x="1054646" y="1772816"/>
          <a:ext cx="10441160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722"/>
                <a:gridCol w="6829438"/>
              </a:tblGrid>
              <a:tr h="68505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Метод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</a:tr>
              <a:tr h="1025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startTimer</a:t>
                      </a:r>
                      <a:r>
                        <a:rPr lang="en-US" sz="2000" dirty="0" smtClean="0"/>
                        <a:t>()</a:t>
                      </a:r>
                      <a:endParaRPr lang="ru-RU" sz="2000" dirty="0" smtClean="0"/>
                    </a:p>
                    <a:p>
                      <a:pPr algn="ctr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Вызов</a:t>
                      </a:r>
                      <a:r>
                        <a:rPr lang="ru-RU" sz="2000" baseline="0" dirty="0" smtClean="0"/>
                        <a:t> этого метода запускает таймер и возвращает его </a:t>
                      </a:r>
                      <a:r>
                        <a:rPr lang="en-US" sz="2000" baseline="0" dirty="0" smtClean="0"/>
                        <a:t>ID, </a:t>
                      </a:r>
                      <a:r>
                        <a:rPr lang="ru-RU" sz="2000" baseline="0" dirty="0" smtClean="0"/>
                        <a:t>необходимый для распознавания в методе </a:t>
                      </a:r>
                      <a:r>
                        <a:rPr lang="en-US" sz="2000" baseline="0" dirty="0" err="1" smtClean="0"/>
                        <a:t>timerEvent</a:t>
                      </a:r>
                      <a:r>
                        <a:rPr lang="en-US" sz="2000" baseline="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</a:tr>
              <a:tr h="10256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killTimer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timerID</a:t>
                      </a:r>
                      <a:r>
                        <a:rPr lang="en-US" sz="2000" dirty="0" smtClean="0"/>
                        <a:t>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Уничтожает</a:t>
                      </a:r>
                      <a:r>
                        <a:rPr lang="ru-RU" sz="2000" baseline="0" dirty="0" smtClean="0"/>
                        <a:t> таймер, </a:t>
                      </a:r>
                      <a:r>
                        <a:rPr lang="ru-RU" sz="2000" baseline="0" dirty="0" err="1" smtClean="0"/>
                        <a:t>индентификатор</a:t>
                      </a:r>
                      <a:r>
                        <a:rPr lang="ru-RU" sz="2000" baseline="0" dirty="0" smtClean="0"/>
                        <a:t> которого передан в метод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4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24" y="332656"/>
            <a:ext cx="10971372" cy="990600"/>
          </a:xfrm>
        </p:spPr>
        <p:txBody>
          <a:bodyPr/>
          <a:lstStyle/>
          <a:p>
            <a:pPr algn="ctr"/>
            <a:r>
              <a:rPr lang="ru-RU" dirty="0" smtClean="0"/>
              <a:t>Таймеры.</a:t>
            </a:r>
            <a:r>
              <a:rPr lang="en-US" dirty="0" smtClean="0"/>
              <a:t> </a:t>
            </a:r>
            <a:r>
              <a:rPr lang="en-US" dirty="0" err="1" smtClean="0"/>
              <a:t>QTimer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683457696"/>
              </p:ext>
            </p:extLst>
          </p:nvPr>
        </p:nvGraphicFramePr>
        <p:xfrm>
          <a:off x="4655046" y="2008594"/>
          <a:ext cx="3055359" cy="371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9062" y="165086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Иерархия классов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522385331"/>
              </p:ext>
            </p:extLst>
          </p:nvPr>
        </p:nvGraphicFramePr>
        <p:xfrm>
          <a:off x="694606" y="1124744"/>
          <a:ext cx="4032447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7679383" y="1628800"/>
            <a:ext cx="4392488" cy="4876800"/>
          </a:xfrm>
        </p:spPr>
        <p:txBody>
          <a:bodyPr/>
          <a:lstStyle/>
          <a:p>
            <a:r>
              <a:rPr lang="ru-RU" dirty="0" smtClean="0"/>
              <a:t>По истечении интервала запуска отправляет сигнал </a:t>
            </a:r>
            <a:r>
              <a:rPr lang="en-US" dirty="0" smtClean="0"/>
              <a:t>timeout();</a:t>
            </a:r>
            <a:endParaRPr lang="ru-RU" dirty="0" smtClean="0"/>
          </a:p>
          <a:p>
            <a:r>
              <a:rPr lang="ru-RU" dirty="0" smtClean="0"/>
              <a:t>Содержит статический метод</a:t>
            </a:r>
            <a:r>
              <a:rPr lang="en-US" dirty="0"/>
              <a:t> </a:t>
            </a:r>
            <a:r>
              <a:rPr lang="en-US" dirty="0" err="1" smtClean="0"/>
              <a:t>singleShot</a:t>
            </a:r>
            <a:r>
              <a:rPr lang="en-US" dirty="0" smtClean="0"/>
              <a:t>() </a:t>
            </a:r>
            <a:r>
              <a:rPr lang="ru-RU" dirty="0" smtClean="0"/>
              <a:t>одноразового срабатывания таймера, который позволяет не создавать объект таймера.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/>
          <a:lstStyle/>
          <a:p>
            <a:pPr algn="ctr"/>
            <a:r>
              <a:rPr lang="ru-RU" dirty="0" smtClean="0"/>
              <a:t>Таймеры. </a:t>
            </a:r>
            <a:r>
              <a:rPr lang="en-US" dirty="0" err="1" smtClean="0"/>
              <a:t>QTimer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Полезные методы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36399"/>
              </p:ext>
            </p:extLst>
          </p:nvPr>
        </p:nvGraphicFramePr>
        <p:xfrm>
          <a:off x="1054646" y="1772816"/>
          <a:ext cx="10441160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722"/>
                <a:gridCol w="6829438"/>
              </a:tblGrid>
              <a:tr h="60946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Метод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</a:tr>
              <a:tr h="9124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start</a:t>
                      </a:r>
                      <a:r>
                        <a:rPr lang="ru-RU" sz="2000" dirty="0" smtClean="0"/>
                        <a:t>()</a:t>
                      </a:r>
                      <a:r>
                        <a:rPr lang="en-US" sz="2000" dirty="0" smtClean="0"/>
                        <a:t>,</a:t>
                      </a:r>
                      <a:r>
                        <a:rPr lang="en-US" sz="2000" baseline="0" dirty="0" smtClean="0"/>
                        <a:t> stop()</a:t>
                      </a:r>
                      <a:endParaRPr lang="ru-RU" sz="2000" dirty="0" smtClean="0"/>
                    </a:p>
                    <a:p>
                      <a:pPr algn="ctr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Вызов</a:t>
                      </a:r>
                      <a:r>
                        <a:rPr lang="ru-RU" sz="2000" baseline="0" dirty="0" smtClean="0"/>
                        <a:t> метода</a:t>
                      </a:r>
                      <a:r>
                        <a:rPr lang="en-US" sz="2000" baseline="0" dirty="0" smtClean="0"/>
                        <a:t> start()</a:t>
                      </a:r>
                      <a:r>
                        <a:rPr lang="ru-RU" sz="2000" baseline="0" dirty="0" smtClean="0"/>
                        <a:t> запускает таймер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с интервалом запуска, указанным в миллисекундах, </a:t>
                      </a:r>
                      <a:r>
                        <a:rPr lang="en-US" sz="2000" baseline="0" dirty="0" smtClean="0"/>
                        <a:t>stop() </a:t>
                      </a:r>
                      <a:r>
                        <a:rPr lang="ru-RU" sz="2000" baseline="0" dirty="0" smtClean="0"/>
                        <a:t>– останавливает работу таймера</a:t>
                      </a:r>
                      <a:endParaRPr lang="ru-RU" sz="2000" dirty="0"/>
                    </a:p>
                  </a:txBody>
                  <a:tcPr/>
                </a:tc>
              </a:tr>
              <a:tr h="11660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singleShot</a:t>
                      </a:r>
                      <a:r>
                        <a:rPr lang="en-US" sz="200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Статический</a:t>
                      </a:r>
                      <a:r>
                        <a:rPr lang="ru-RU" sz="2000" baseline="0" dirty="0" smtClean="0"/>
                        <a:t> метод для одноразового запуска таймера. В качестве параметров этой функции передаются интервал запуска, указатель на объект и слот, с которыми нужно соединить сигнал </a:t>
                      </a:r>
                      <a:r>
                        <a:rPr lang="en-US" sz="2000" baseline="0" dirty="0" smtClean="0"/>
                        <a:t>timeout() </a:t>
                      </a:r>
                      <a:r>
                        <a:rPr lang="ru-RU" sz="2000" baseline="0" dirty="0" smtClean="0"/>
                        <a:t>таймера.</a:t>
                      </a:r>
                      <a:endParaRPr lang="ru-RU" sz="2000" dirty="0"/>
                    </a:p>
                  </a:txBody>
                  <a:tcPr/>
                </a:tc>
              </a:tr>
              <a:tr h="5304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isActive</a:t>
                      </a:r>
                      <a:r>
                        <a:rPr lang="en-US" sz="200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Проверка,</a:t>
                      </a:r>
                      <a:r>
                        <a:rPr lang="ru-RU" sz="2000" baseline="0" dirty="0" smtClean="0"/>
                        <a:t> находится ли таймер в активном состоянии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1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Таймеры.</a:t>
            </a:r>
            <a:r>
              <a:rPr lang="en-US" dirty="0" smtClean="0"/>
              <a:t> </a:t>
            </a:r>
            <a:r>
              <a:rPr lang="en-US" dirty="0" err="1" smtClean="0"/>
              <a:t>QBasicTimer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167105328"/>
              </p:ext>
            </p:extLst>
          </p:nvPr>
        </p:nvGraphicFramePr>
        <p:xfrm>
          <a:off x="694606" y="1340768"/>
          <a:ext cx="4032447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83038" y="1628800"/>
            <a:ext cx="7488833" cy="4876800"/>
          </a:xfrm>
        </p:spPr>
        <p:txBody>
          <a:bodyPr/>
          <a:lstStyle/>
          <a:p>
            <a:r>
              <a:rPr lang="ru-RU" dirty="0" err="1" smtClean="0"/>
              <a:t>Минималистичное</a:t>
            </a:r>
            <a:r>
              <a:rPr lang="ru-RU" dirty="0" smtClean="0"/>
              <a:t> решение для таймера.</a:t>
            </a:r>
          </a:p>
          <a:p>
            <a:r>
              <a:rPr lang="ru-RU" dirty="0" smtClean="0"/>
              <a:t>Предоставляет всего 4 метода:</a:t>
            </a:r>
          </a:p>
          <a:p>
            <a:r>
              <a:rPr lang="en-US" dirty="0" err="1" smtClean="0"/>
              <a:t>isActive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start()</a:t>
            </a:r>
          </a:p>
          <a:p>
            <a:r>
              <a:rPr lang="en-US" dirty="0" smtClean="0"/>
              <a:t>stop()</a:t>
            </a:r>
          </a:p>
          <a:p>
            <a:r>
              <a:rPr lang="en-US" dirty="0" err="1" smtClean="0"/>
              <a:t>timerId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Обработка событий таймера происходит в методе </a:t>
            </a:r>
            <a:r>
              <a:rPr lang="en-US" dirty="0" err="1" smtClean="0"/>
              <a:t>timerEvent</a:t>
            </a:r>
            <a:r>
              <a:rPr lang="en-US" dirty="0" smtClean="0"/>
              <a:t>() </a:t>
            </a:r>
            <a:r>
              <a:rPr lang="ru-RU" dirty="0" smtClean="0"/>
              <a:t>объекта, указатель на который был передан при запуске </a:t>
            </a:r>
            <a:r>
              <a:rPr lang="en-US" dirty="0" smtClean="0"/>
              <a:t>start() </a:t>
            </a:r>
            <a:r>
              <a:rPr lang="ru-RU" dirty="0" smtClean="0"/>
              <a:t>таймера.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5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404664"/>
            <a:ext cx="10971372" cy="990600"/>
          </a:xfrm>
        </p:spPr>
        <p:txBody>
          <a:bodyPr/>
          <a:lstStyle/>
          <a:p>
            <a:pPr algn="ctr"/>
            <a:r>
              <a:rPr lang="ru-RU" dirty="0" smtClean="0"/>
              <a:t>Практическая часть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4566" y="1268760"/>
            <a:ext cx="56491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Дополнить проект </a:t>
            </a:r>
            <a:r>
              <a:rPr lang="en-US" sz="2200" dirty="0" err="1" smtClean="0"/>
              <a:t>TimeProject</a:t>
            </a:r>
            <a:r>
              <a:rPr lang="en-US" sz="2200" dirty="0" smtClean="0"/>
              <a:t> </a:t>
            </a:r>
            <a:r>
              <a:rPr lang="ru-RU" sz="2200" dirty="0" smtClean="0"/>
              <a:t>таким образом, чтобы:</a:t>
            </a:r>
          </a:p>
          <a:p>
            <a:pPr marL="342900" indent="-342900">
              <a:buAutoNum type="arabicPeriod"/>
            </a:pPr>
            <a:r>
              <a:rPr lang="ru-RU" sz="2200" dirty="0"/>
              <a:t>о</a:t>
            </a:r>
            <a:r>
              <a:rPr lang="ru-RU" sz="2200" dirty="0" smtClean="0"/>
              <a:t>тображались текущая дата,</a:t>
            </a:r>
          </a:p>
          <a:p>
            <a:pPr marL="342900" indent="-342900">
              <a:buAutoNum type="arabicPeriod"/>
            </a:pPr>
            <a:r>
              <a:rPr lang="ru-RU" sz="2200" dirty="0" smtClean="0"/>
              <a:t>текущее время,</a:t>
            </a:r>
          </a:p>
          <a:p>
            <a:pPr marL="342900" indent="-342900">
              <a:buAutoNum type="arabicPeriod"/>
            </a:pPr>
            <a:r>
              <a:rPr lang="ru-RU" sz="2200" dirty="0"/>
              <a:t>в</a:t>
            </a:r>
            <a:r>
              <a:rPr lang="ru-RU" sz="2200" dirty="0" smtClean="0"/>
              <a:t>ремя до конца занятия,</a:t>
            </a:r>
          </a:p>
          <a:p>
            <a:pPr marL="342900" indent="-342900">
              <a:buAutoNum type="arabicPeriod"/>
            </a:pPr>
            <a:r>
              <a:rPr lang="ru-RU" sz="2200" dirty="0"/>
              <a:t>в</a:t>
            </a:r>
            <a:r>
              <a:rPr lang="ru-RU" sz="2200" dirty="0" smtClean="0"/>
              <a:t>ремя работы программы с момента запуска,</a:t>
            </a:r>
          </a:p>
          <a:p>
            <a:pPr marL="342900" indent="-342900">
              <a:buAutoNum type="arabicPeriod"/>
            </a:pPr>
            <a:r>
              <a:rPr lang="ru-RU" sz="2200" dirty="0"/>
              <a:t>в</a:t>
            </a:r>
            <a:r>
              <a:rPr lang="ru-RU" sz="2200" dirty="0" smtClean="0"/>
              <a:t>ыводился график точности работы таймера </a:t>
            </a:r>
            <a:r>
              <a:rPr lang="en-US" sz="2200" dirty="0" err="1" smtClean="0"/>
              <a:t>QTimer</a:t>
            </a:r>
            <a:r>
              <a:rPr lang="en-US" sz="2200" dirty="0" smtClean="0"/>
              <a:t>. (</a:t>
            </a:r>
            <a:r>
              <a:rPr lang="ru-RU" sz="2200" dirty="0" smtClean="0"/>
              <a:t>за эталонное можно принять системное время</a:t>
            </a:r>
            <a:r>
              <a:rPr lang="en-US" sz="2200" dirty="0" smtClean="0"/>
              <a:t> </a:t>
            </a:r>
            <a:r>
              <a:rPr lang="ru-RU" sz="2200" dirty="0" smtClean="0"/>
              <a:t>или время, полученное с помощью </a:t>
            </a:r>
            <a:r>
              <a:rPr lang="en-US" sz="2200" dirty="0" err="1" smtClean="0"/>
              <a:t>QTime</a:t>
            </a:r>
            <a:r>
              <a:rPr lang="en-US" sz="2200" dirty="0" smtClean="0"/>
              <a:t> </a:t>
            </a:r>
            <a:r>
              <a:rPr lang="ru-RU" sz="2200" dirty="0" smtClean="0"/>
              <a:t>для оценки продолжительности работы программы</a:t>
            </a:r>
            <a:r>
              <a:rPr lang="en-US" sz="2200" dirty="0" smtClean="0"/>
              <a:t>)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*Обновление данных о текущем времени реализовать с помощью таймера </a:t>
            </a:r>
            <a:r>
              <a:rPr lang="en-US" sz="2200" dirty="0" err="1" smtClean="0"/>
              <a:t>QObject</a:t>
            </a:r>
            <a:r>
              <a:rPr lang="en-US" sz="2200" dirty="0" smtClean="0"/>
              <a:t>.</a:t>
            </a:r>
            <a:endParaRPr lang="ru-RU" sz="2200" dirty="0" smtClean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724" y="1340768"/>
            <a:ext cx="5730240" cy="465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6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Особенности использования таймера в ПО ПРТС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6575" y="1700808"/>
            <a:ext cx="3168352" cy="44644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705336" y="1844824"/>
            <a:ext cx="6021187" cy="432047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Объект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2731" r="6693" b="3782"/>
          <a:stretch/>
        </p:blipFill>
        <p:spPr>
          <a:xfrm>
            <a:off x="1390649" y="3429296"/>
            <a:ext cx="1981201" cy="2475342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 flipH="1">
            <a:off x="3711711" y="3534672"/>
            <a:ext cx="1937665" cy="237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3610" y="1269922"/>
            <a:ext cx="23198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dirty="0" smtClean="0"/>
              <a:t>Пульт управления</a:t>
            </a:r>
            <a:endParaRPr lang="ru-RU" sz="2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27455" y="1287705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ТНПА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4927" y="3069016"/>
            <a:ext cx="243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Eth II RS</a:t>
            </a:r>
            <a:r>
              <a:rPr lang="ru-RU" sz="2400" dirty="0" smtClean="0"/>
              <a:t>-</a:t>
            </a:r>
            <a:r>
              <a:rPr lang="en-US" sz="2400" dirty="0" smtClean="0"/>
              <a:t>485</a:t>
            </a:r>
            <a:endParaRPr lang="ru-RU" sz="2400" dirty="0"/>
          </a:p>
        </p:txBody>
      </p:sp>
      <p:pic>
        <p:nvPicPr>
          <p:cNvPr id="16" name="Объект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9" y="2381894"/>
            <a:ext cx="1028019" cy="1340537"/>
          </a:xfrm>
          <a:prstGeom prst="rect">
            <a:avLst/>
          </a:prstGeom>
        </p:spPr>
      </p:pic>
      <p:pic>
        <p:nvPicPr>
          <p:cNvPr id="17" name="Picture 2" descr="Картинки по запросу пропелле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649" y="2012561"/>
            <a:ext cx="1265965" cy="11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Похожее изображение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14749" r="13122" b="17130"/>
          <a:stretch/>
        </p:blipFill>
        <p:spPr bwMode="auto">
          <a:xfrm>
            <a:off x="9931103" y="3659603"/>
            <a:ext cx="1104901" cy="10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524649" y="364990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БСУ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850219" y="186753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203830" y="329027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ИИК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08020" y="201256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РД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301470" y="27071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</a:t>
            </a:r>
            <a:endParaRPr lang="ru-RU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23" b="100000" l="3540" r="964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755"/>
          <a:stretch/>
        </p:blipFill>
        <p:spPr>
          <a:xfrm flipV="1">
            <a:off x="9626662" y="5130874"/>
            <a:ext cx="1722120" cy="155048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45" y="4862722"/>
            <a:ext cx="1041916" cy="1041916"/>
          </a:xfrm>
          <a:prstGeom prst="rect">
            <a:avLst/>
          </a:prstGeom>
        </p:spPr>
      </p:pic>
      <p:pic>
        <p:nvPicPr>
          <p:cNvPr id="27" name="Picture 2" descr="Картинки по запросу пропелле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684" y="2230749"/>
            <a:ext cx="1265965" cy="11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Картинки по запросу пропелле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94" y="1877976"/>
            <a:ext cx="1265965" cy="11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8" b="7594"/>
          <a:stretch/>
        </p:blipFill>
        <p:spPr>
          <a:xfrm>
            <a:off x="7964772" y="4022979"/>
            <a:ext cx="1597719" cy="1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517" y="140861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</a:t>
            </a:r>
            <a:r>
              <a:rPr lang="ru-RU" dirty="0" smtClean="0"/>
              <a:t>часть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142878" y="946795"/>
            <a:ext cx="583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widget.h</a:t>
            </a:r>
            <a:endParaRPr lang="ru-R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3" t="5185" r="25583" b="8890"/>
          <a:stretch/>
        </p:blipFill>
        <p:spPr bwMode="auto">
          <a:xfrm>
            <a:off x="2961446" y="1316127"/>
            <a:ext cx="6405563" cy="535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1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24" y="260648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</a:t>
            </a:r>
            <a:r>
              <a:rPr lang="ru-RU" dirty="0" smtClean="0"/>
              <a:t>часть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070870" y="104344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widget.cpp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0" r="18233" b="23437"/>
          <a:stretch/>
        </p:blipFill>
        <p:spPr bwMode="auto">
          <a:xfrm>
            <a:off x="2098762" y="1385992"/>
            <a:ext cx="8064896" cy="530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517" y="140861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</a:t>
            </a:r>
            <a:r>
              <a:rPr lang="ru-RU" dirty="0" smtClean="0"/>
              <a:t>часть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142878" y="946795"/>
            <a:ext cx="583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widget.cpp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7" t="5312" r="27608" b="41979"/>
          <a:stretch/>
        </p:blipFill>
        <p:spPr bwMode="auto">
          <a:xfrm>
            <a:off x="1603813" y="1484784"/>
            <a:ext cx="891077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1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517" y="140861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</a:t>
            </a:r>
            <a:r>
              <a:rPr lang="ru-RU" dirty="0" smtClean="0"/>
              <a:t>часть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0550" y="95488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widget.cpp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5" t="4896" r="19757" b="21771"/>
          <a:stretch/>
        </p:blipFill>
        <p:spPr bwMode="auto">
          <a:xfrm>
            <a:off x="262558" y="1294963"/>
            <a:ext cx="7704856" cy="521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51620" y="113955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Насладимся промежуточным результатом: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98" y="1766699"/>
            <a:ext cx="4201777" cy="34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6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517" y="140861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</a:t>
            </a:r>
            <a:r>
              <a:rPr lang="ru-RU" dirty="0" smtClean="0"/>
              <a:t>часть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8582" y="1416551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widget.cpp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03317" y="1416551"/>
            <a:ext cx="473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Насладимся промежуточным результатом: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6" t="5521" r="20460" b="23646"/>
          <a:stretch/>
        </p:blipFill>
        <p:spPr bwMode="auto">
          <a:xfrm>
            <a:off x="478582" y="1797179"/>
            <a:ext cx="6609316" cy="437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318" y="1798459"/>
            <a:ext cx="4733529" cy="384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4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517" y="140861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</a:t>
            </a:r>
            <a:r>
              <a:rPr lang="ru-RU" dirty="0" smtClean="0"/>
              <a:t>часть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90750" y="127805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widget.cpp</a:t>
            </a:r>
          </a:p>
          <a:p>
            <a:pPr algn="ctr"/>
            <a:r>
              <a:rPr lang="ru-RU" dirty="0" smtClean="0"/>
              <a:t>В конструкторе класса </a:t>
            </a:r>
            <a:r>
              <a:rPr lang="en-US" dirty="0" smtClean="0"/>
              <a:t>Widget </a:t>
            </a:r>
            <a:r>
              <a:rPr lang="ru-RU" dirty="0" smtClean="0"/>
              <a:t>создадим таймер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2" t="4066" r="17999" b="43437"/>
          <a:stretch/>
        </p:blipFill>
        <p:spPr bwMode="auto">
          <a:xfrm>
            <a:off x="1846734" y="1924382"/>
            <a:ext cx="8730784" cy="409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3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517" y="140861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</a:t>
            </a:r>
            <a:r>
              <a:rPr lang="ru-RU" dirty="0" smtClean="0"/>
              <a:t>часть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90750" y="127805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widget.cpp</a:t>
            </a:r>
          </a:p>
          <a:p>
            <a:pPr algn="ctr"/>
            <a:r>
              <a:rPr lang="ru-RU" dirty="0" smtClean="0"/>
              <a:t>Опишем функцию </a:t>
            </a:r>
            <a:r>
              <a:rPr lang="en-US" dirty="0" smtClean="0"/>
              <a:t>tick() :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1" t="28021" r="16124" b="32187"/>
          <a:stretch/>
        </p:blipFill>
        <p:spPr bwMode="auto">
          <a:xfrm>
            <a:off x="910630" y="1948110"/>
            <a:ext cx="10797362" cy="35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4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517" y="140861"/>
            <a:ext cx="10971372" cy="990600"/>
          </a:xfrm>
        </p:spPr>
        <p:txBody>
          <a:bodyPr/>
          <a:lstStyle/>
          <a:p>
            <a:pPr algn="ctr"/>
            <a:r>
              <a:rPr lang="ru-RU" dirty="0"/>
              <a:t>Практическая </a:t>
            </a:r>
            <a:r>
              <a:rPr lang="ru-RU" dirty="0" smtClean="0"/>
              <a:t>часть. Итог</a:t>
            </a:r>
            <a:endParaRPr lang="ru-RU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1124744"/>
            <a:ext cx="6624736" cy="538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4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Работа со временем в </a:t>
            </a:r>
            <a:r>
              <a:rPr lang="en-US" dirty="0" err="1" smtClean="0"/>
              <a:t>Qt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8"/>
          <a:stretch/>
        </p:blipFill>
        <p:spPr>
          <a:xfrm>
            <a:off x="8111430" y="1700808"/>
            <a:ext cx="3847984" cy="4916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406" y="1700808"/>
            <a:ext cx="731202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000" dirty="0" smtClean="0"/>
              <a:t>Классы для работы со временем:</a:t>
            </a:r>
            <a:endParaRPr lang="en-US" sz="3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err="1" smtClean="0"/>
              <a:t>QDate</a:t>
            </a:r>
            <a:endParaRPr lang="en-US" sz="3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err="1" smtClean="0"/>
              <a:t>QTime</a:t>
            </a:r>
            <a:endParaRPr lang="en-US" sz="3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err="1" smtClean="0"/>
              <a:t>QDateTime</a:t>
            </a:r>
            <a:endParaRPr lang="ru-RU" sz="3000" dirty="0" smtClean="0"/>
          </a:p>
          <a:p>
            <a:pPr algn="ctr">
              <a:lnSpc>
                <a:spcPct val="150000"/>
              </a:lnSpc>
            </a:pPr>
            <a:r>
              <a:rPr lang="ru-RU" sz="3000" dirty="0" smtClean="0"/>
              <a:t>Таймеры: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err="1"/>
              <a:t>QObject</a:t>
            </a:r>
            <a:endParaRPr lang="ru-RU" sz="3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err="1" smtClean="0"/>
              <a:t>QTimer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411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QDate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99406" y="1484784"/>
            <a:ext cx="109844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err="1" smtClean="0"/>
              <a:t>QDate</a:t>
            </a:r>
            <a:r>
              <a:rPr lang="ru-RU" sz="2500" dirty="0"/>
              <a:t> </a:t>
            </a:r>
            <a:r>
              <a:rPr lang="en-US" sz="2500" dirty="0" smtClean="0"/>
              <a:t>- </a:t>
            </a:r>
            <a:r>
              <a:rPr lang="ru-RU" sz="2500" dirty="0" smtClean="0"/>
              <a:t>структура для  хранения </a:t>
            </a:r>
            <a:r>
              <a:rPr lang="ru-RU" sz="2500" dirty="0"/>
              <a:t>дат и проведения с ними разного рода операций. </a:t>
            </a:r>
            <a:endParaRPr lang="ru-RU" sz="2500" dirty="0" smtClean="0"/>
          </a:p>
          <a:p>
            <a:endParaRPr lang="ru-RU" sz="25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94606" y="2519075"/>
            <a:ext cx="61880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Особенности</a:t>
            </a:r>
            <a:r>
              <a:rPr lang="ru-RU" sz="2400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Может </a:t>
            </a:r>
            <a:r>
              <a:rPr lang="ru-RU" sz="2400" dirty="0"/>
              <a:t>оперировать днями </a:t>
            </a:r>
            <a:r>
              <a:rPr lang="ru-RU" sz="2400" dirty="0" smtClean="0"/>
              <a:t>недели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Поддерживает конвертацию между разными календарями (юлианским, григорианским и т. п</a:t>
            </a:r>
            <a:r>
              <a:rPr lang="ru-RU" sz="2400" dirty="0" smtClean="0"/>
              <a:t>.)</a:t>
            </a:r>
            <a:r>
              <a:rPr lang="en-US" sz="2400" dirty="0" smtClean="0"/>
              <a:t>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Поддерживает преобразование даты из текста (</a:t>
            </a:r>
            <a:r>
              <a:rPr lang="en-US" sz="2400" dirty="0" err="1"/>
              <a:t>QString</a:t>
            </a:r>
            <a:r>
              <a:rPr lang="ru-RU" sz="2400" dirty="0"/>
              <a:t>) и в </a:t>
            </a:r>
            <a:r>
              <a:rPr lang="ru-RU" sz="2400" dirty="0" smtClean="0"/>
              <a:t>текст</a:t>
            </a:r>
            <a:r>
              <a:rPr lang="en-US" sz="2400" dirty="0" smtClean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Позволяет проводить арифметические действия с датами, проводить операции сравнения ==, !=</a:t>
            </a:r>
            <a:r>
              <a:rPr lang="en-US" sz="2400" dirty="0" smtClean="0"/>
              <a:t>, &lt;, &gt;, &lt;=, &gt;=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30" y="2731862"/>
            <a:ext cx="4917638" cy="30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8640"/>
            <a:ext cx="10971372" cy="990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Q</a:t>
            </a:r>
            <a:r>
              <a:rPr lang="en-US" dirty="0" err="1"/>
              <a:t>D</a:t>
            </a:r>
            <a:r>
              <a:rPr lang="en-US" dirty="0" err="1" smtClean="0"/>
              <a:t>ate</a:t>
            </a:r>
            <a:r>
              <a:rPr lang="ru-RU" dirty="0" smtClean="0"/>
              <a:t>.Полезные методы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37342"/>
              </p:ext>
            </p:extLst>
          </p:nvPr>
        </p:nvGraphicFramePr>
        <p:xfrm>
          <a:off x="406574" y="1052736"/>
          <a:ext cx="1144927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748883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Метод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setDate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year, 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month, 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day)</a:t>
                      </a:r>
                      <a:endParaRPr lang="ru-RU" sz="2000" dirty="0" smtClean="0"/>
                    </a:p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Позволяет</a:t>
                      </a:r>
                      <a:r>
                        <a:rPr lang="ru-RU" sz="2000" baseline="0" dirty="0" smtClean="0"/>
                        <a:t> установить дату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currentDate</a:t>
                      </a:r>
                      <a:r>
                        <a:rPr lang="en-US" sz="200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Статический</a:t>
                      </a:r>
                      <a:r>
                        <a:rPr lang="ru-RU" sz="2000" baseline="0" dirty="0" smtClean="0"/>
                        <a:t> метод, который возвращает текущую дату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year(),</a:t>
                      </a:r>
                      <a:r>
                        <a:rPr lang="en-US" sz="2000" baseline="0" dirty="0" smtClean="0"/>
                        <a:t> month(), day(), number of Week(), </a:t>
                      </a:r>
                      <a:r>
                        <a:rPr lang="en-US" sz="2000" baseline="0" dirty="0" err="1" smtClean="0"/>
                        <a:t>dayOfWeek</a:t>
                      </a:r>
                      <a:r>
                        <a:rPr lang="en-US" sz="2000" baseline="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Возвращает</a:t>
                      </a:r>
                      <a:r>
                        <a:rPr lang="ru-RU" sz="2000" baseline="0" dirty="0" smtClean="0"/>
                        <a:t> хранящиеся в объекте значения года, месяца, дня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ru-RU" sz="2000" baseline="0" dirty="0" smtClean="0"/>
                        <a:t>соответствующего номера и дня недели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toString</a:t>
                      </a:r>
                      <a:r>
                        <a:rPr lang="en-US" sz="200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Преобразует</a:t>
                      </a:r>
                      <a:r>
                        <a:rPr lang="ru-RU" sz="2000" baseline="0" dirty="0" smtClean="0"/>
                        <a:t> дату в строковый формат для вывода в соответствии с выбранным </a:t>
                      </a:r>
                      <a:r>
                        <a:rPr lang="en-US" sz="2000" baseline="0" dirty="0" err="1" smtClean="0"/>
                        <a:t>Qt</a:t>
                      </a:r>
                      <a:r>
                        <a:rPr lang="en-US" sz="2000" baseline="0" dirty="0" smtClean="0"/>
                        <a:t>::</a:t>
                      </a:r>
                      <a:r>
                        <a:rPr lang="en-US" sz="2000" baseline="0" dirty="0" err="1" smtClean="0"/>
                        <a:t>DateFormat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или заданным вручную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fromString</a:t>
                      </a:r>
                      <a:r>
                        <a:rPr lang="en-US" sz="200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Статический</a:t>
                      </a:r>
                      <a:r>
                        <a:rPr lang="ru-RU" sz="2000" baseline="0" dirty="0" smtClean="0"/>
                        <a:t> метод, который позволяет проводить обратное преобразование из строкового типа к типу </a:t>
                      </a:r>
                      <a:r>
                        <a:rPr lang="en-US" sz="2000" baseline="0" dirty="0" err="1" smtClean="0"/>
                        <a:t>QDate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addDays</a:t>
                      </a:r>
                      <a:r>
                        <a:rPr lang="en-US" sz="2000" dirty="0" smtClean="0"/>
                        <a:t>(),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addMonths</a:t>
                      </a:r>
                      <a:r>
                        <a:rPr lang="en-US" sz="2000" baseline="0" dirty="0" smtClean="0"/>
                        <a:t>(), </a:t>
                      </a:r>
                      <a:r>
                        <a:rPr lang="en-US" sz="2000" baseline="0" dirty="0" err="1" smtClean="0"/>
                        <a:t>addYears</a:t>
                      </a:r>
                      <a:r>
                        <a:rPr lang="en-US" sz="2000" baseline="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Позволяют</a:t>
                      </a:r>
                      <a:r>
                        <a:rPr lang="ru-RU" sz="2000" baseline="0" dirty="0" smtClean="0"/>
                        <a:t> проводить арифметические операции с датами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daysTo</a:t>
                      </a:r>
                      <a:r>
                        <a:rPr lang="en-US" sz="200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Позволяет</a:t>
                      </a:r>
                      <a:r>
                        <a:rPr lang="ru-RU" sz="2000" baseline="0" dirty="0" smtClean="0"/>
                        <a:t> узнать разницу в днях между двумя датами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QTime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99406" y="1484784"/>
            <a:ext cx="10984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/>
              <a:t>QTime</a:t>
            </a:r>
            <a:r>
              <a:rPr lang="en-US" sz="2500" b="1" dirty="0" smtClean="0"/>
              <a:t> </a:t>
            </a:r>
            <a:r>
              <a:rPr lang="ru-RU" sz="2500" b="1" dirty="0" smtClean="0"/>
              <a:t>– класс для работы со временем. Способен хранить время с точностью до миллисекунд.</a:t>
            </a:r>
            <a:endParaRPr lang="ru-RU" sz="25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799406" y="2519075"/>
            <a:ext cx="109844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Особенности</a:t>
            </a:r>
            <a:r>
              <a:rPr lang="ru-RU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Поддерживает арифметические операции для объектов времени</a:t>
            </a:r>
            <a:r>
              <a:rPr lang="en-US" sz="2400" dirty="0" smtClean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Поддерживает преобразование времени из текста (</a:t>
            </a:r>
            <a:r>
              <a:rPr lang="en-US" sz="2400" dirty="0" err="1" smtClean="0"/>
              <a:t>QString</a:t>
            </a:r>
            <a:r>
              <a:rPr lang="ru-RU" sz="2400" dirty="0" smtClean="0"/>
              <a:t>) и в текст</a:t>
            </a:r>
            <a:r>
              <a:rPr lang="en-US" sz="24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Может работать как таймер;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Ограничен 24 – часовым интервалом, по истечении которого отсчет начинается с нуля. Для решения этой проблемы можно воспользоваться классом </a:t>
            </a:r>
            <a:r>
              <a:rPr lang="en-US" sz="2400" dirty="0" err="1" smtClean="0"/>
              <a:t>QDateTime</a:t>
            </a:r>
            <a:r>
              <a:rPr lang="en-US" sz="2400" dirty="0"/>
              <a:t>.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448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8640"/>
            <a:ext cx="10971372" cy="990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QTime</a:t>
            </a:r>
            <a:r>
              <a:rPr lang="en-US" dirty="0" smtClean="0"/>
              <a:t>. </a:t>
            </a:r>
            <a:r>
              <a:rPr lang="ru-RU" dirty="0" smtClean="0"/>
              <a:t>Полезные методы.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31145"/>
              </p:ext>
            </p:extLst>
          </p:nvPr>
        </p:nvGraphicFramePr>
        <p:xfrm>
          <a:off x="406574" y="1052736"/>
          <a:ext cx="11449272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77768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Метод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</a:tr>
              <a:tr h="683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setHMS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hours, 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minutes, 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seconds, 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mseconds</a:t>
                      </a:r>
                      <a:r>
                        <a:rPr lang="en-US" sz="2000" baseline="0" dirty="0" smtClean="0"/>
                        <a:t>)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Позволяет</a:t>
                      </a:r>
                      <a:r>
                        <a:rPr lang="ru-RU" sz="2000" baseline="0" dirty="0" smtClean="0"/>
                        <a:t> установить время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currentTime</a:t>
                      </a:r>
                      <a:r>
                        <a:rPr lang="en-US" sz="200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Статический</a:t>
                      </a:r>
                      <a:r>
                        <a:rPr lang="ru-RU" sz="2000" baseline="0" dirty="0" smtClean="0"/>
                        <a:t> метод, который возвращает текущее время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hour(),</a:t>
                      </a:r>
                      <a:r>
                        <a:rPr lang="en-US" sz="2000" baseline="0" dirty="0" smtClean="0"/>
                        <a:t> minute(), second(), </a:t>
                      </a:r>
                      <a:r>
                        <a:rPr lang="en-US" sz="2000" baseline="0" dirty="0" err="1" smtClean="0"/>
                        <a:t>msec</a:t>
                      </a:r>
                      <a:r>
                        <a:rPr lang="en-US" sz="2000" baseline="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Возвращает</a:t>
                      </a:r>
                      <a:r>
                        <a:rPr lang="ru-RU" sz="2000" baseline="0" dirty="0" smtClean="0"/>
                        <a:t> хранящиеся в объекте значения часов, минут, секунд, миллисекунд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toString</a:t>
                      </a:r>
                      <a:r>
                        <a:rPr lang="en-US" sz="200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Преобразует</a:t>
                      </a:r>
                      <a:r>
                        <a:rPr lang="ru-RU" sz="2000" baseline="0" dirty="0" smtClean="0"/>
                        <a:t> время в строковый формат для вывода в соответствии с выбранным </a:t>
                      </a:r>
                      <a:r>
                        <a:rPr lang="en-US" sz="2000" baseline="0" dirty="0" err="1" smtClean="0"/>
                        <a:t>Qt</a:t>
                      </a:r>
                      <a:r>
                        <a:rPr lang="en-US" sz="2000" baseline="0" dirty="0" smtClean="0"/>
                        <a:t>::</a:t>
                      </a:r>
                      <a:r>
                        <a:rPr lang="en-US" sz="2000" baseline="0" dirty="0" err="1" smtClean="0"/>
                        <a:t>DateFormat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или заданным вручную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ru-RU" sz="2000" baseline="0" dirty="0" smtClean="0"/>
                        <a:t>например </a:t>
                      </a:r>
                      <a:r>
                        <a:rPr lang="en-US" sz="2000" baseline="0" dirty="0" err="1" smtClean="0"/>
                        <a:t>time.toString</a:t>
                      </a:r>
                      <a:r>
                        <a:rPr lang="en-US" sz="2000" baseline="0" dirty="0" smtClean="0"/>
                        <a:t>(“</a:t>
                      </a:r>
                      <a:r>
                        <a:rPr lang="en-US" sz="2000" baseline="0" dirty="0" err="1" smtClean="0"/>
                        <a:t>hh:mm:ss:zzz</a:t>
                      </a:r>
                      <a:r>
                        <a:rPr lang="en-US" sz="2000" baseline="0" dirty="0" smtClean="0"/>
                        <a:t>”)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fromString</a:t>
                      </a:r>
                      <a:r>
                        <a:rPr lang="en-US" sz="200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Статический</a:t>
                      </a:r>
                      <a:r>
                        <a:rPr lang="ru-RU" sz="2000" baseline="0" dirty="0" smtClean="0"/>
                        <a:t> метод, который позволяет проводить обратное преобразование из строкового типа к типу </a:t>
                      </a:r>
                      <a:r>
                        <a:rPr lang="en-US" sz="2000" baseline="0" dirty="0" err="1" smtClean="0"/>
                        <a:t>QTime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addSecs</a:t>
                      </a:r>
                      <a:r>
                        <a:rPr lang="en-US" sz="2000" dirty="0" smtClean="0"/>
                        <a:t>(),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addMSecs</a:t>
                      </a:r>
                      <a:r>
                        <a:rPr lang="en-US" sz="2000" baseline="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Позволяют</a:t>
                      </a:r>
                      <a:r>
                        <a:rPr lang="ru-RU" sz="2000" baseline="0" dirty="0" smtClean="0"/>
                        <a:t> проводить арифметические операции со временем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secsTo</a:t>
                      </a:r>
                      <a:r>
                        <a:rPr lang="en-US" sz="2000" dirty="0" smtClean="0"/>
                        <a:t>()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err="1" smtClean="0"/>
                        <a:t>msecsTo</a:t>
                      </a:r>
                      <a:r>
                        <a:rPr lang="en-US" sz="2000" dirty="0" smtClean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Позволяет</a:t>
                      </a:r>
                      <a:r>
                        <a:rPr lang="ru-RU" sz="2000" baseline="0" dirty="0" smtClean="0"/>
                        <a:t> узнать разницу во времени между двумя временными метками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start(), elapsed()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Позволяет</a:t>
                      </a:r>
                      <a:r>
                        <a:rPr lang="ru-RU" sz="2000" baseline="0" dirty="0" smtClean="0"/>
                        <a:t> начать отсчет времени и узнать сколько времени прошло с начала отсчета (в миллисекундах)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8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QDateTime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99406" y="1484784"/>
            <a:ext cx="10984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/>
              <a:t>QDateTime</a:t>
            </a:r>
            <a:r>
              <a:rPr lang="en-US" sz="2500" b="1" dirty="0" smtClean="0"/>
              <a:t> </a:t>
            </a:r>
            <a:r>
              <a:rPr lang="ru-RU" sz="2500" b="1" dirty="0" smtClean="0"/>
              <a:t>– класс для работы с</a:t>
            </a:r>
            <a:r>
              <a:rPr lang="en-US" sz="2500" b="1" dirty="0" smtClean="0"/>
              <a:t> </a:t>
            </a:r>
            <a:r>
              <a:rPr lang="ru-RU" sz="2500" b="1" dirty="0" smtClean="0"/>
              <a:t>датой и временем. Способен хранить время с точностью до миллисекунд.</a:t>
            </a:r>
            <a:endParaRPr lang="ru-RU" sz="25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799406" y="2519075"/>
            <a:ext cx="10984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Полезные методы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50805"/>
              </p:ext>
            </p:extLst>
          </p:nvPr>
        </p:nvGraphicFramePr>
        <p:xfrm>
          <a:off x="622598" y="3012748"/>
          <a:ext cx="108732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604"/>
                <a:gridCol w="543660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Вызов</a:t>
                      </a:r>
                      <a:r>
                        <a:rPr lang="ru-RU" baseline="0" dirty="0" smtClean="0"/>
                        <a:t> этого метода возвращает объект </a:t>
                      </a:r>
                      <a:r>
                        <a:rPr lang="en-US" baseline="0" dirty="0" err="1" smtClean="0"/>
                        <a:t>QDate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Вызов</a:t>
                      </a:r>
                      <a:r>
                        <a:rPr lang="ru-RU" baseline="0" dirty="0" smtClean="0"/>
                        <a:t> этого метода возвращает объект </a:t>
                      </a:r>
                      <a:r>
                        <a:rPr lang="en-US" baseline="0" dirty="0" err="1" smtClean="0"/>
                        <a:t>QTime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fromString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т.п.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7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Особенности работы со временем в ПО ПРТС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6575" y="1700808"/>
            <a:ext cx="3168352" cy="44644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705336" y="1844824"/>
            <a:ext cx="6021187" cy="432047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Объект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2731" r="6693" b="3782"/>
          <a:stretch/>
        </p:blipFill>
        <p:spPr>
          <a:xfrm>
            <a:off x="1390649" y="3429296"/>
            <a:ext cx="1981201" cy="2475342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 flipH="1">
            <a:off x="3711711" y="3534672"/>
            <a:ext cx="1937665" cy="237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3610" y="1269922"/>
            <a:ext cx="23198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dirty="0" smtClean="0"/>
              <a:t>Пульт управления</a:t>
            </a:r>
            <a:endParaRPr lang="ru-RU" sz="2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27455" y="1287705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ТНПА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4927" y="3069016"/>
            <a:ext cx="243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Eth II RS</a:t>
            </a:r>
            <a:r>
              <a:rPr lang="ru-RU" sz="2400" dirty="0" smtClean="0"/>
              <a:t>-</a:t>
            </a:r>
            <a:r>
              <a:rPr lang="en-US" sz="2400" dirty="0" smtClean="0"/>
              <a:t>485</a:t>
            </a:r>
            <a:endParaRPr lang="ru-RU" sz="2400" dirty="0"/>
          </a:p>
        </p:txBody>
      </p:sp>
      <p:pic>
        <p:nvPicPr>
          <p:cNvPr id="16" name="Объект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9" y="2381894"/>
            <a:ext cx="1028019" cy="1340537"/>
          </a:xfrm>
          <a:prstGeom prst="rect">
            <a:avLst/>
          </a:prstGeom>
        </p:spPr>
      </p:pic>
      <p:pic>
        <p:nvPicPr>
          <p:cNvPr id="17" name="Picture 2" descr="Картинки по запросу пропелле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649" y="2012561"/>
            <a:ext cx="1265965" cy="11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Похожее изображение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14749" r="13122" b="17130"/>
          <a:stretch/>
        </p:blipFill>
        <p:spPr bwMode="auto">
          <a:xfrm>
            <a:off x="9931103" y="3659603"/>
            <a:ext cx="1104901" cy="10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524649" y="364990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БСУ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850219" y="186753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0203830" y="329027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ИИК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08020" y="201256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РД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301470" y="270719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</a:t>
            </a:r>
            <a:endParaRPr lang="ru-RU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23" b="100000" l="3540" r="964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755"/>
          <a:stretch/>
        </p:blipFill>
        <p:spPr>
          <a:xfrm flipV="1">
            <a:off x="9626662" y="5130874"/>
            <a:ext cx="1722120" cy="155048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45" y="4862722"/>
            <a:ext cx="1041916" cy="1041916"/>
          </a:xfrm>
          <a:prstGeom prst="rect">
            <a:avLst/>
          </a:prstGeom>
        </p:spPr>
      </p:pic>
      <p:pic>
        <p:nvPicPr>
          <p:cNvPr id="27" name="Picture 2" descr="Картинки по запросу пропелле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684" y="2230749"/>
            <a:ext cx="1265965" cy="11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Картинки по запросу пропелле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94" y="1877976"/>
            <a:ext cx="1265965" cy="11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8" b="7594"/>
          <a:stretch/>
        </p:blipFill>
        <p:spPr>
          <a:xfrm>
            <a:off x="7964772" y="4022979"/>
            <a:ext cx="1597719" cy="1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8121</TotalTime>
  <Words>1141</Words>
  <Application>Microsoft Office PowerPoint</Application>
  <PresentationFormat>Произвольный</PresentationFormat>
  <Paragraphs>213</Paragraphs>
  <Slides>27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Ясность</vt:lpstr>
      <vt:lpstr>Семинар 9</vt:lpstr>
      <vt:lpstr>Особенности использования таймера в ПО ПРТС</vt:lpstr>
      <vt:lpstr>Работа со временем в Qt</vt:lpstr>
      <vt:lpstr>QDate</vt:lpstr>
      <vt:lpstr>QDate.Полезные методы</vt:lpstr>
      <vt:lpstr>QTime</vt:lpstr>
      <vt:lpstr>QTime. Полезные методы.</vt:lpstr>
      <vt:lpstr>QDateTime</vt:lpstr>
      <vt:lpstr>Особенности работы со временем в ПО ПРТС</vt:lpstr>
      <vt:lpstr>Особенности работы со временем в ПО ПРТС</vt:lpstr>
      <vt:lpstr>Таймеры. Qt</vt:lpstr>
      <vt:lpstr>Таймеры. Qt</vt:lpstr>
      <vt:lpstr>Таймеры. QObject.</vt:lpstr>
      <vt:lpstr>Таймеры. QObject.</vt:lpstr>
      <vt:lpstr>Таймеры. QObject. Полезные методы</vt:lpstr>
      <vt:lpstr>Таймеры. QTimer.</vt:lpstr>
      <vt:lpstr>Таймеры. QTimer. Полезные методы</vt:lpstr>
      <vt:lpstr>Таймеры. QBasicTimer.</vt:lpstr>
      <vt:lpstr>Практическая часть </vt:lpstr>
      <vt:lpstr>Практическая часть</vt:lpstr>
      <vt:lpstr>Практическая часть</vt:lpstr>
      <vt:lpstr>Практическая часть</vt:lpstr>
      <vt:lpstr>Практическая часть</vt:lpstr>
      <vt:lpstr>Практическая часть</vt:lpstr>
      <vt:lpstr>Практическая часть</vt:lpstr>
      <vt:lpstr>Практическая часть</vt:lpstr>
      <vt:lpstr>Практическая часть. Итог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5</dc:title>
  <dc:creator>kate</dc:creator>
  <cp:lastModifiedBy>kate</cp:lastModifiedBy>
  <cp:revision>109</cp:revision>
  <dcterms:created xsi:type="dcterms:W3CDTF">2017-04-01T18:32:27Z</dcterms:created>
  <dcterms:modified xsi:type="dcterms:W3CDTF">2019-11-13T11:20:22Z</dcterms:modified>
</cp:coreProperties>
</file>