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4" r:id="rId3"/>
    <p:sldId id="330" r:id="rId4"/>
    <p:sldId id="321" r:id="rId5"/>
    <p:sldId id="329" r:id="rId6"/>
    <p:sldId id="322" r:id="rId7"/>
    <p:sldId id="324" r:id="rId8"/>
    <p:sldId id="323" r:id="rId9"/>
    <p:sldId id="331" r:id="rId10"/>
    <p:sldId id="332" r:id="rId11"/>
    <p:sldId id="333" r:id="rId12"/>
    <p:sldId id="328" r:id="rId13"/>
    <p:sldId id="279" r:id="rId14"/>
    <p:sldId id="32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in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Getters and sette</a:t>
            </a:r>
            <a:r>
              <a:rPr lang="en-US" dirty="0" smtClean="0"/>
              <a:t>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methods that give access to member variables for external use</a:t>
            </a:r>
          </a:p>
          <a:p>
            <a:r>
              <a:rPr lang="en-US" dirty="0" smtClean="0"/>
              <a:t>ALL member variables MUST be private, so getters and setters are the only way to access them</a:t>
            </a:r>
          </a:p>
          <a:p>
            <a:r>
              <a:rPr lang="en-US" dirty="0" smtClean="0"/>
              <a:t>They MUST be public.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instances of a class;</a:t>
            </a:r>
          </a:p>
          <a:p>
            <a:r>
              <a:rPr lang="en-US" dirty="0" smtClean="0"/>
              <a:t>The structure is: Class c = new Class();</a:t>
            </a:r>
          </a:p>
          <a:p>
            <a:r>
              <a:rPr lang="en-US" dirty="0" smtClean="0"/>
              <a:t>The instances give access to all public entities in a class (methods, variables, </a:t>
            </a:r>
            <a:r>
              <a:rPr lang="en-US" dirty="0" err="1" smtClean="0"/>
              <a:t>etc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7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14550"/>
            <a:ext cx="5972100" cy="635999"/>
          </a:xfrm>
        </p:spPr>
        <p:txBody>
          <a:bodyPr/>
          <a:lstStyle/>
          <a:p>
            <a:r>
              <a:rPr lang="en-US" dirty="0" smtClean="0"/>
              <a:t>6. Examples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7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2: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165330"/>
            <a:ext cx="426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The structure of a class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Member variables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Methods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Constructors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Getters and setters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Objects (instances)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Exercises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pay </a:t>
            </a:r>
            <a:r>
              <a:rPr lang="en-US" dirty="0" smtClean="0">
                <a:solidFill>
                  <a:srgbClr val="FF0000"/>
                </a:solidFill>
              </a:rPr>
              <a:t>attention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module is </a:t>
            </a:r>
            <a:r>
              <a:rPr lang="en-US" i="1" dirty="0" smtClean="0">
                <a:solidFill>
                  <a:srgbClr val="FF0000"/>
                </a:solidFill>
              </a:rPr>
              <a:t>very</a:t>
            </a:r>
            <a:r>
              <a:rPr lang="en-US" dirty="0" smtClean="0"/>
              <a:t> important!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350"/>
            <a:ext cx="5972100" cy="6359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The structure of a class</a:t>
            </a:r>
            <a:endParaRPr lang="en-US" sz="28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java5tutor.info/images/classsynt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9349"/>
            <a:ext cx="6019800" cy="427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8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Member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that depend on the </a:t>
            </a:r>
            <a:r>
              <a:rPr lang="en-US" dirty="0" smtClean="0"/>
              <a:t>class instance</a:t>
            </a:r>
          </a:p>
          <a:p>
            <a:r>
              <a:rPr lang="en-US" dirty="0" smtClean="0"/>
              <a:t>They can be Instances, Primitives, etc.</a:t>
            </a:r>
          </a:p>
          <a:p>
            <a:r>
              <a:rPr lang="en-US" dirty="0" smtClean="0"/>
              <a:t>Their values reset every time you create a new instance (using “new” keyword)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2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tech-faq.com/wp-content/uploads/2012/12/Java-Method-Structure-560x3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75" y="1555016"/>
            <a:ext cx="53340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Constructors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methods called when you instantiate a class (you create an object with the “new” keyword);</a:t>
            </a:r>
          </a:p>
          <a:p>
            <a:r>
              <a:rPr lang="en-US" dirty="0" smtClean="0"/>
              <a:t>They MUST be public and MUST have the same name as the class;</a:t>
            </a:r>
          </a:p>
          <a:p>
            <a:r>
              <a:rPr lang="en-US" dirty="0" smtClean="0"/>
              <a:t>They can accept any number of parameters;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62395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278</Words>
  <Application>Microsoft Office PowerPoint</Application>
  <PresentationFormat>On-screen Show (16:9)</PresentationFormat>
  <Paragraphs>45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Hind</vt:lpstr>
      <vt:lpstr>Arial</vt:lpstr>
      <vt:lpstr>Dumaine</vt:lpstr>
      <vt:lpstr>Java + Mobile course by Enered</vt:lpstr>
      <vt:lpstr>HELLO!</vt:lpstr>
      <vt:lpstr>Module 2: OOP</vt:lpstr>
      <vt:lpstr>What will we do today</vt:lpstr>
      <vt:lpstr>Please pay attention</vt:lpstr>
      <vt:lpstr>The structure of a class</vt:lpstr>
      <vt:lpstr>2. Member variables</vt:lpstr>
      <vt:lpstr>3. Methods</vt:lpstr>
      <vt:lpstr>4. Constructors</vt:lpstr>
      <vt:lpstr>5. Getters and setters</vt:lpstr>
      <vt:lpstr>5. Objects</vt:lpstr>
      <vt:lpstr>6. Examples</vt:lpstr>
      <vt:lpstr>THANKS!</vt:lpstr>
      <vt:lpstr>Feedback please!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35</cp:revision>
  <dcterms:modified xsi:type="dcterms:W3CDTF">2016-05-13T07:09:54Z</dcterms:modified>
</cp:coreProperties>
</file>