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3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45.png" ContentType="image/png"/>
  <Override PartName="/ppt/media/image38.jpeg" ContentType="image/jpe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50.png" ContentType="image/png"/>
  <Override PartName="/ppt/media/image43.jpeg" ContentType="image/jpeg"/>
  <Override PartName="/ppt/media/image44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jpeg" ContentType="image/jpeg"/>
  <Override PartName="/ppt/media/image62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2328120" y="1991880"/>
            <a:ext cx="448740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28120" y="1991880"/>
            <a:ext cx="4487400" cy="11595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H="1" rot="5400000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5400000">
            <a:off x="-69840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6200000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6200000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 rot="5400000">
            <a:off x="7217280" y="1270080"/>
            <a:ext cx="2394360" cy="14583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 rot="16200000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H="1" rot="16200000">
            <a:off x="6337080" y="579240"/>
            <a:ext cx="1519560" cy="9255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 flipH="1" rot="5400000">
            <a:off x="7988400" y="280800"/>
            <a:ext cx="1436400" cy="87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H="1" rot="5400000">
            <a:off x="7711560" y="1152000"/>
            <a:ext cx="1779480" cy="10839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16200000">
            <a:off x="8367120" y="1879560"/>
            <a:ext cx="964800" cy="5878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 rot="16200000">
            <a:off x="7784640" y="375480"/>
            <a:ext cx="767880" cy="4676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 flipH="1" rot="16200000">
            <a:off x="8520120" y="2338200"/>
            <a:ext cx="542160" cy="3301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 flipH="1" rot="5400000">
            <a:off x="-279720" y="2948040"/>
            <a:ext cx="1435320" cy="8740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 rot="5400000">
            <a:off x="-190800" y="2611800"/>
            <a:ext cx="978840" cy="5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 flipH="1" rot="16200000">
            <a:off x="-210600" y="4278960"/>
            <a:ext cx="1074600" cy="6548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 rot="16200000">
            <a:off x="-145080" y="2378160"/>
            <a:ext cx="743760" cy="4528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 flipH="1" rot="16200000">
            <a:off x="275760" y="3816000"/>
            <a:ext cx="743400" cy="45288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647800" y="1659600"/>
            <a:ext cx="3847680" cy="11595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 flipH="1" rot="5400000">
            <a:off x="6177600" y="-42120"/>
            <a:ext cx="3687840" cy="22456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 flipH="1" rot="5400000">
            <a:off x="-698400" y="3247200"/>
            <a:ext cx="3573720" cy="21769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 flipH="1" rot="16200000">
            <a:off x="-428400" y="2831040"/>
            <a:ext cx="2194920" cy="1337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 flipH="1" rot="16200000">
            <a:off x="563400" y="2068560"/>
            <a:ext cx="1518480" cy="92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 rot="5400000">
            <a:off x="-253080" y="2260440"/>
            <a:ext cx="1296720" cy="78948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 rot="16200000">
            <a:off x="-192240" y="1951200"/>
            <a:ext cx="985320" cy="6001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 flipH="1" rot="5400000">
            <a:off x="7217280" y="1270080"/>
            <a:ext cx="2394360" cy="14583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 rot="16200000">
            <a:off x="7922520" y="2744640"/>
            <a:ext cx="1518120" cy="92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 flipH="1" rot="16200000">
            <a:off x="7315920" y="2802600"/>
            <a:ext cx="1027440" cy="6256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1"/>
          <p:cNvSpPr/>
          <p:nvPr/>
        </p:nvSpPr>
        <p:spPr>
          <a:xfrm flipH="1" rot="16200000">
            <a:off x="6337080" y="579240"/>
            <a:ext cx="1519560" cy="9255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67040" y="1707120"/>
            <a:ext cx="2977560" cy="32184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224240" y="1707120"/>
            <a:ext cx="2977560" cy="32184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 flipH="1" rot="16200000">
            <a:off x="8242920" y="3382200"/>
            <a:ext cx="784080" cy="4773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2"/>
          <p:cNvSpPr/>
          <p:nvPr/>
        </p:nvSpPr>
        <p:spPr>
          <a:xfrm rot="16200000">
            <a:off x="-119880" y="285912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3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067040" y="1650600"/>
            <a:ext cx="5971680" cy="27640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7"/>
          <p:cNvSpPr/>
          <p:nvPr/>
        </p:nvSpPr>
        <p:spPr>
          <a:xfrm flipH="1" rot="16200000">
            <a:off x="8242920" y="3382200"/>
            <a:ext cx="784080" cy="4773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8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0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1"/>
          <p:cNvSpPr/>
          <p:nvPr/>
        </p:nvSpPr>
        <p:spPr>
          <a:xfrm rot="16200000">
            <a:off x="-119880" y="285912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2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2225520" y="2161800"/>
            <a:ext cx="4692240" cy="81936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 flipH="1" rot="16200000">
            <a:off x="8242920" y="3382200"/>
            <a:ext cx="784080" cy="4773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 flipH="1" rot="5400000">
            <a:off x="-479160" y="1845000"/>
            <a:ext cx="2454840" cy="149544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 rot="5400000">
            <a:off x="-261720" y="1526760"/>
            <a:ext cx="1340280" cy="816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 flipH="1" rot="16200000">
            <a:off x="-358920" y="3664080"/>
            <a:ext cx="1838160" cy="112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"/>
          <p:cNvSpPr/>
          <p:nvPr/>
        </p:nvSpPr>
        <p:spPr>
          <a:xfrm rot="16200000">
            <a:off x="-198720" y="1206720"/>
            <a:ext cx="1018440" cy="62028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1"/>
          <p:cNvSpPr/>
          <p:nvPr/>
        </p:nvSpPr>
        <p:spPr>
          <a:xfrm flipH="1" rot="16200000">
            <a:off x="471960" y="3025080"/>
            <a:ext cx="1271520" cy="77472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"/>
          <p:cNvSpPr/>
          <p:nvPr/>
        </p:nvSpPr>
        <p:spPr>
          <a:xfrm flipH="1" rot="16200000">
            <a:off x="8242920" y="3382200"/>
            <a:ext cx="784080" cy="4773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7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 rot="16200000">
            <a:off x="-119880" y="285912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067040" y="912960"/>
            <a:ext cx="5971680" cy="6357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067040" y="1676880"/>
            <a:ext cx="2023920" cy="3248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194640" y="1676880"/>
            <a:ext cx="2023920" cy="3248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322600" y="1676880"/>
            <a:ext cx="2023920" cy="3248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 flipH="1" rot="5400000">
            <a:off x="7472160" y="406080"/>
            <a:ext cx="2077920" cy="12657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 flipH="1" rot="5400000">
            <a:off x="7072200" y="1666080"/>
            <a:ext cx="2574000" cy="1567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 rot="16200000">
            <a:off x="8020440" y="2718360"/>
            <a:ext cx="1395720" cy="8503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 rot="16200000">
            <a:off x="7178040" y="542880"/>
            <a:ext cx="1110600" cy="6764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 flipH="1" rot="16200000">
            <a:off x="8242920" y="3382200"/>
            <a:ext cx="784080" cy="4773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 flipH="1" rot="5400000">
            <a:off x="-231120" y="3329280"/>
            <a:ext cx="1185480" cy="72216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 rot="5400000">
            <a:off x="-157680" y="3052080"/>
            <a:ext cx="808560" cy="4921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 flipH="1" rot="16200000">
            <a:off x="-173520" y="4429080"/>
            <a:ext cx="887760" cy="54072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3"/>
          <p:cNvSpPr/>
          <p:nvPr/>
        </p:nvSpPr>
        <p:spPr>
          <a:xfrm rot="16200000">
            <a:off x="-119880" y="285912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 flipH="1" rot="16200000">
            <a:off x="227160" y="4046760"/>
            <a:ext cx="614160" cy="3740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www.eclipse.org/downloads/packages/eclipse-ide-java-developers/mars2" TargetMode="External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5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5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5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6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6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5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mailto:vlad2me@gmail.com" TargetMode="External"/><Relationship Id="rId2" Type="http://schemas.openxmlformats.org/officeDocument/2006/relationships/image" Target="../media/image61.jpe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vladutbutnaru/enered-java" TargetMode="External"/><Relationship Id="rId2" Type="http://schemas.openxmlformats.org/officeDocument/2006/relationships/hyperlink" Target="http://online.enered.org/" TargetMode="External"/><Relationship Id="rId3" Type="http://schemas.openxmlformats.org/officeDocument/2006/relationships/hyperlink" Target="https://www.eclipse.org/downloads/" TargetMode="External"/><Relationship Id="rId4" Type="http://schemas.openxmlformats.org/officeDocument/2006/relationships/hyperlink" Target="http://www.oracle.com/technetwork/java/javase/downloads/index.html" TargetMode="External"/><Relationship Id="rId5" Type="http://schemas.openxmlformats.org/officeDocument/2006/relationships/hyperlink" Target="http://goo.gl/forms/ARBqgoCk5C" TargetMode="External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</a:t>
            </a: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course by Enered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  <p:sp>
        <p:nvSpPr>
          <p:cNvPr id="373" name="CustomShape 2"/>
          <p:cNvSpPr/>
          <p:nvPr/>
        </p:nvSpPr>
        <p:spPr>
          <a:xfrm>
            <a:off x="76320" y="285840"/>
            <a:ext cx="432360" cy="420840"/>
          </a:xfrm>
          <a:custGeom>
            <a:avLst/>
            <a:gdLst/>
            <a:ahLst/>
            <a:rect l="l" t="t" r="r" b="b"/>
            <a:pathLst>
              <a:path w="20712" h="20174">
                <a:moveTo>
                  <a:pt x="10356" y="2858"/>
                </a:moveTo>
                <a:lnTo>
                  <a:pt x="10722" y="2882"/>
                </a:lnTo>
                <a:lnTo>
                  <a:pt x="11089" y="2907"/>
                </a:lnTo>
                <a:lnTo>
                  <a:pt x="11455" y="2956"/>
                </a:lnTo>
                <a:lnTo>
                  <a:pt x="11821" y="3004"/>
                </a:lnTo>
                <a:lnTo>
                  <a:pt x="12163" y="3102"/>
                </a:lnTo>
                <a:lnTo>
                  <a:pt x="12505" y="3200"/>
                </a:lnTo>
                <a:lnTo>
                  <a:pt x="12847" y="3298"/>
                </a:lnTo>
                <a:lnTo>
                  <a:pt x="13165" y="3444"/>
                </a:lnTo>
                <a:lnTo>
                  <a:pt x="13482" y="3591"/>
                </a:lnTo>
                <a:lnTo>
                  <a:pt x="13800" y="3737"/>
                </a:lnTo>
                <a:lnTo>
                  <a:pt x="14093" y="3908"/>
                </a:lnTo>
                <a:lnTo>
                  <a:pt x="14386" y="4104"/>
                </a:lnTo>
                <a:lnTo>
                  <a:pt x="14679" y="4299"/>
                </a:lnTo>
                <a:lnTo>
                  <a:pt x="14948" y="4519"/>
                </a:lnTo>
                <a:lnTo>
                  <a:pt x="15216" y="4739"/>
                </a:lnTo>
                <a:lnTo>
                  <a:pt x="15460" y="4983"/>
                </a:lnTo>
                <a:lnTo>
                  <a:pt x="15705" y="5227"/>
                </a:lnTo>
                <a:lnTo>
                  <a:pt x="15925" y="5496"/>
                </a:lnTo>
                <a:lnTo>
                  <a:pt x="16144" y="5764"/>
                </a:lnTo>
                <a:lnTo>
                  <a:pt x="16340" y="6057"/>
                </a:lnTo>
                <a:lnTo>
                  <a:pt x="16535" y="6350"/>
                </a:lnTo>
                <a:lnTo>
                  <a:pt x="16706" y="6644"/>
                </a:lnTo>
                <a:lnTo>
                  <a:pt x="16853" y="6961"/>
                </a:lnTo>
                <a:lnTo>
                  <a:pt x="16999" y="7279"/>
                </a:lnTo>
                <a:lnTo>
                  <a:pt x="17146" y="7596"/>
                </a:lnTo>
                <a:lnTo>
                  <a:pt x="17243" y="7938"/>
                </a:lnTo>
                <a:lnTo>
                  <a:pt x="17341" y="8280"/>
                </a:lnTo>
                <a:lnTo>
                  <a:pt x="17439" y="8622"/>
                </a:lnTo>
                <a:lnTo>
                  <a:pt x="17488" y="8988"/>
                </a:lnTo>
                <a:lnTo>
                  <a:pt x="17536" y="9354"/>
                </a:lnTo>
                <a:lnTo>
                  <a:pt x="17561" y="9721"/>
                </a:lnTo>
                <a:lnTo>
                  <a:pt x="17585" y="10087"/>
                </a:lnTo>
                <a:lnTo>
                  <a:pt x="17561" y="10454"/>
                </a:lnTo>
                <a:lnTo>
                  <a:pt x="17536" y="10820"/>
                </a:lnTo>
                <a:lnTo>
                  <a:pt x="17488" y="11186"/>
                </a:lnTo>
                <a:lnTo>
                  <a:pt x="17439" y="11553"/>
                </a:lnTo>
                <a:lnTo>
                  <a:pt x="17341" y="11894"/>
                </a:lnTo>
                <a:lnTo>
                  <a:pt x="17243" y="12236"/>
                </a:lnTo>
                <a:lnTo>
                  <a:pt x="17146" y="12578"/>
                </a:lnTo>
                <a:lnTo>
                  <a:pt x="16999" y="12896"/>
                </a:lnTo>
                <a:lnTo>
                  <a:pt x="16853" y="13213"/>
                </a:lnTo>
                <a:lnTo>
                  <a:pt x="16706" y="13531"/>
                </a:lnTo>
                <a:lnTo>
                  <a:pt x="16535" y="13824"/>
                </a:lnTo>
                <a:lnTo>
                  <a:pt x="16340" y="14117"/>
                </a:lnTo>
                <a:lnTo>
                  <a:pt x="16144" y="14410"/>
                </a:lnTo>
                <a:lnTo>
                  <a:pt x="15925" y="14679"/>
                </a:lnTo>
                <a:lnTo>
                  <a:pt x="15705" y="14947"/>
                </a:lnTo>
                <a:lnTo>
                  <a:pt x="15460" y="15192"/>
                </a:lnTo>
                <a:lnTo>
                  <a:pt x="15216" y="15436"/>
                </a:lnTo>
                <a:lnTo>
                  <a:pt x="14948" y="15656"/>
                </a:lnTo>
                <a:lnTo>
                  <a:pt x="14679" y="15875"/>
                </a:lnTo>
                <a:lnTo>
                  <a:pt x="14386" y="16071"/>
                </a:lnTo>
                <a:lnTo>
                  <a:pt x="14093" y="16266"/>
                </a:lnTo>
                <a:lnTo>
                  <a:pt x="13800" y="16437"/>
                </a:lnTo>
                <a:lnTo>
                  <a:pt x="13482" y="16584"/>
                </a:lnTo>
                <a:lnTo>
                  <a:pt x="13165" y="16730"/>
                </a:lnTo>
                <a:lnTo>
                  <a:pt x="12847" y="16877"/>
                </a:lnTo>
                <a:lnTo>
                  <a:pt x="12505" y="16974"/>
                </a:lnTo>
                <a:lnTo>
                  <a:pt x="12163" y="17072"/>
                </a:lnTo>
                <a:lnTo>
                  <a:pt x="11821" y="17170"/>
                </a:lnTo>
                <a:lnTo>
                  <a:pt x="11455" y="17219"/>
                </a:lnTo>
                <a:lnTo>
                  <a:pt x="11089" y="17268"/>
                </a:lnTo>
                <a:lnTo>
                  <a:pt x="10722" y="17292"/>
                </a:lnTo>
                <a:lnTo>
                  <a:pt x="10356" y="17316"/>
                </a:lnTo>
                <a:lnTo>
                  <a:pt x="9990" y="17292"/>
                </a:lnTo>
                <a:lnTo>
                  <a:pt x="9623" y="17268"/>
                </a:lnTo>
                <a:lnTo>
                  <a:pt x="9257" y="17219"/>
                </a:lnTo>
                <a:lnTo>
                  <a:pt x="8891" y="17170"/>
                </a:lnTo>
                <a:lnTo>
                  <a:pt x="8549" y="17072"/>
                </a:lnTo>
                <a:lnTo>
                  <a:pt x="8207" y="16974"/>
                </a:lnTo>
                <a:lnTo>
                  <a:pt x="7865" y="16877"/>
                </a:lnTo>
                <a:lnTo>
                  <a:pt x="7547" y="16730"/>
                </a:lnTo>
                <a:lnTo>
                  <a:pt x="7230" y="16584"/>
                </a:lnTo>
                <a:lnTo>
                  <a:pt x="6912" y="16437"/>
                </a:lnTo>
                <a:lnTo>
                  <a:pt x="6619" y="16266"/>
                </a:lnTo>
                <a:lnTo>
                  <a:pt x="6326" y="16071"/>
                </a:lnTo>
                <a:lnTo>
                  <a:pt x="6033" y="15875"/>
                </a:lnTo>
                <a:lnTo>
                  <a:pt x="5765" y="15656"/>
                </a:lnTo>
                <a:lnTo>
                  <a:pt x="5496" y="15436"/>
                </a:lnTo>
                <a:lnTo>
                  <a:pt x="5252" y="15192"/>
                </a:lnTo>
                <a:lnTo>
                  <a:pt x="5007" y="14947"/>
                </a:lnTo>
                <a:lnTo>
                  <a:pt x="4788" y="14679"/>
                </a:lnTo>
                <a:lnTo>
                  <a:pt x="4568" y="14410"/>
                </a:lnTo>
                <a:lnTo>
                  <a:pt x="4372" y="14117"/>
                </a:lnTo>
                <a:lnTo>
                  <a:pt x="4177" y="13824"/>
                </a:lnTo>
                <a:lnTo>
                  <a:pt x="4006" y="13531"/>
                </a:lnTo>
                <a:lnTo>
                  <a:pt x="3860" y="13213"/>
                </a:lnTo>
                <a:lnTo>
                  <a:pt x="3713" y="12896"/>
                </a:lnTo>
                <a:lnTo>
                  <a:pt x="3566" y="12578"/>
                </a:lnTo>
                <a:lnTo>
                  <a:pt x="3469" y="12236"/>
                </a:lnTo>
                <a:lnTo>
                  <a:pt x="3371" y="11894"/>
                </a:lnTo>
                <a:lnTo>
                  <a:pt x="3273" y="11553"/>
                </a:lnTo>
                <a:lnTo>
                  <a:pt x="3225" y="11186"/>
                </a:lnTo>
                <a:lnTo>
                  <a:pt x="3176" y="10820"/>
                </a:lnTo>
                <a:lnTo>
                  <a:pt x="3151" y="10454"/>
                </a:lnTo>
                <a:lnTo>
                  <a:pt x="3127" y="10087"/>
                </a:lnTo>
                <a:lnTo>
                  <a:pt x="3151" y="9721"/>
                </a:lnTo>
                <a:lnTo>
                  <a:pt x="3176" y="9354"/>
                </a:lnTo>
                <a:lnTo>
                  <a:pt x="3225" y="8988"/>
                </a:lnTo>
                <a:lnTo>
                  <a:pt x="3273" y="8622"/>
                </a:lnTo>
                <a:lnTo>
                  <a:pt x="3371" y="8280"/>
                </a:lnTo>
                <a:lnTo>
                  <a:pt x="3469" y="7938"/>
                </a:lnTo>
                <a:lnTo>
                  <a:pt x="3566" y="7596"/>
                </a:lnTo>
                <a:lnTo>
                  <a:pt x="3713" y="7279"/>
                </a:lnTo>
                <a:lnTo>
                  <a:pt x="3860" y="6961"/>
                </a:lnTo>
                <a:lnTo>
                  <a:pt x="4006" y="6644"/>
                </a:lnTo>
                <a:lnTo>
                  <a:pt x="4177" y="6350"/>
                </a:lnTo>
                <a:lnTo>
                  <a:pt x="4372" y="6057"/>
                </a:lnTo>
                <a:lnTo>
                  <a:pt x="4568" y="5764"/>
                </a:lnTo>
                <a:lnTo>
                  <a:pt x="4788" y="5496"/>
                </a:lnTo>
                <a:lnTo>
                  <a:pt x="5007" y="5227"/>
                </a:lnTo>
                <a:lnTo>
                  <a:pt x="5252" y="4983"/>
                </a:lnTo>
                <a:lnTo>
                  <a:pt x="5496" y="4739"/>
                </a:lnTo>
                <a:lnTo>
                  <a:pt x="5765" y="4519"/>
                </a:lnTo>
                <a:lnTo>
                  <a:pt x="6033" y="4299"/>
                </a:lnTo>
                <a:lnTo>
                  <a:pt x="6326" y="4104"/>
                </a:lnTo>
                <a:lnTo>
                  <a:pt x="6619" y="3908"/>
                </a:lnTo>
                <a:lnTo>
                  <a:pt x="6912" y="3737"/>
                </a:lnTo>
                <a:lnTo>
                  <a:pt x="7230" y="3591"/>
                </a:lnTo>
                <a:lnTo>
                  <a:pt x="7547" y="3444"/>
                </a:lnTo>
                <a:lnTo>
                  <a:pt x="7865" y="3298"/>
                </a:lnTo>
                <a:lnTo>
                  <a:pt x="8207" y="3200"/>
                </a:lnTo>
                <a:lnTo>
                  <a:pt x="8549" y="3102"/>
                </a:lnTo>
                <a:lnTo>
                  <a:pt x="8891" y="3004"/>
                </a:lnTo>
                <a:lnTo>
                  <a:pt x="9257" y="2956"/>
                </a:lnTo>
                <a:lnTo>
                  <a:pt x="9623" y="2907"/>
                </a:lnTo>
                <a:lnTo>
                  <a:pt x="9990" y="2882"/>
                </a:lnTo>
                <a:lnTo>
                  <a:pt x="10356" y="2858"/>
                </a:lnTo>
                <a:close/>
                <a:moveTo>
                  <a:pt x="8060" y="0"/>
                </a:moveTo>
                <a:lnTo>
                  <a:pt x="6717" y="2516"/>
                </a:lnTo>
                <a:lnTo>
                  <a:pt x="3908" y="2003"/>
                </a:lnTo>
                <a:lnTo>
                  <a:pt x="3786" y="4861"/>
                </a:lnTo>
                <a:lnTo>
                  <a:pt x="1026" y="5593"/>
                </a:lnTo>
                <a:lnTo>
                  <a:pt x="2174" y="8207"/>
                </a:lnTo>
                <a:lnTo>
                  <a:pt x="1" y="10087"/>
                </a:lnTo>
                <a:lnTo>
                  <a:pt x="2174" y="11968"/>
                </a:lnTo>
                <a:lnTo>
                  <a:pt x="1026" y="14581"/>
                </a:lnTo>
                <a:lnTo>
                  <a:pt x="3786" y="15314"/>
                </a:lnTo>
                <a:lnTo>
                  <a:pt x="3908" y="18171"/>
                </a:lnTo>
                <a:lnTo>
                  <a:pt x="6717" y="17658"/>
                </a:lnTo>
                <a:lnTo>
                  <a:pt x="8060" y="20174"/>
                </a:lnTo>
                <a:lnTo>
                  <a:pt x="10356" y="18489"/>
                </a:lnTo>
                <a:lnTo>
                  <a:pt x="12652" y="20174"/>
                </a:lnTo>
                <a:lnTo>
                  <a:pt x="13995" y="17658"/>
                </a:lnTo>
                <a:lnTo>
                  <a:pt x="16804" y="18171"/>
                </a:lnTo>
                <a:lnTo>
                  <a:pt x="16926" y="15314"/>
                </a:lnTo>
                <a:lnTo>
                  <a:pt x="19686" y="14581"/>
                </a:lnTo>
                <a:lnTo>
                  <a:pt x="18538" y="11968"/>
                </a:lnTo>
                <a:lnTo>
                  <a:pt x="20711" y="10087"/>
                </a:lnTo>
                <a:lnTo>
                  <a:pt x="18538" y="8207"/>
                </a:lnTo>
                <a:lnTo>
                  <a:pt x="19686" y="5593"/>
                </a:lnTo>
                <a:lnTo>
                  <a:pt x="16926" y="4861"/>
                </a:lnTo>
                <a:lnTo>
                  <a:pt x="16804" y="2003"/>
                </a:lnTo>
                <a:lnTo>
                  <a:pt x="13995" y="2516"/>
                </a:lnTo>
                <a:lnTo>
                  <a:pt x="12652" y="0"/>
                </a:lnTo>
                <a:lnTo>
                  <a:pt x="10356" y="1686"/>
                </a:lnTo>
                <a:lnTo>
                  <a:pt x="806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"/>
          <p:cNvSpPr/>
          <p:nvPr/>
        </p:nvSpPr>
        <p:spPr>
          <a:xfrm>
            <a:off x="151560" y="355680"/>
            <a:ext cx="281160" cy="281160"/>
          </a:xfrm>
          <a:custGeom>
            <a:avLst/>
            <a:gdLst/>
            <a:ahLst/>
            <a:rect l="l" t="t" r="r" b="b"/>
            <a:pathLst>
              <a:path w="13482" h="13482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"/>
          <p:cNvSpPr/>
          <p:nvPr/>
        </p:nvSpPr>
        <p:spPr>
          <a:xfrm>
            <a:off x="270000" y="5216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5"/>
          <p:cNvSpPr/>
          <p:nvPr/>
        </p:nvSpPr>
        <p:spPr>
          <a:xfrm>
            <a:off x="2743200" y="4019400"/>
            <a:ext cx="1142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5b4d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Relaxed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5265000" y="4019400"/>
            <a:ext cx="1324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243b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Humorous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2647800" y="1811880"/>
            <a:ext cx="38476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2.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Let’s get to know each other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2647800" y="2916360"/>
            <a:ext cx="38476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Who are you? What do you want to achieve?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6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“</a:t>
            </a: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One of the most beautiful qualities of true friendship is to understand and to be understood”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1972440" y="898200"/>
            <a:ext cx="1506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Java developer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3291840" y="1276200"/>
            <a:ext cx="2133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Java System Architect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165280" y="891360"/>
            <a:ext cx="2174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Java automated tester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2078280" y="3560760"/>
            <a:ext cx="1051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Java Guru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3789360" y="3943440"/>
            <a:ext cx="1580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Java Consultant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5463000" y="3560760"/>
            <a:ext cx="1543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Java Freelancer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Break </a:t>
            </a: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Hind"/>
              </a:rPr>
              <a:t>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6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Session Climates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85b4d9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Relaxed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ab7a22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Intense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Serious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5243bb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Humorous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44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44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44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48">
                                            <p:txEl>
                                              <p:pRg st="8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48">
                                            <p:txEl>
                                              <p:p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48">
                                            <p:txEl>
                                              <p:p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448">
                                            <p:txEl>
                                              <p:pRg st="16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448">
                                            <p:txEl>
                                              <p:p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448">
                                            <p:txEl>
                                              <p:p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448">
                                            <p:txEl>
                                              <p:pRg st="24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448">
                                            <p:txEl>
                                              <p:p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448">
                                            <p:txEl>
                                              <p:p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2647800" y="1811880"/>
            <a:ext cx="38476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3.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What is this </a:t>
            </a:r>
            <a:r>
              <a:rPr b="1" i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thing?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2647800" y="2916360"/>
            <a:ext cx="38476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No, really, what is it?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1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Well…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was originally designed for interactive TV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2</a:t>
            </a:r>
            <a:r>
              <a:rPr b="0" lang="en-US" sz="24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nd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most popular programming language (after the hidious C)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It runs on almost all devices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It is powering 95% of all Enterprise apps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Pretty interesting, huh?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4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1067040" y="1707120"/>
            <a:ext cx="2977560" cy="321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SE (Standard Edition)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This version is used mainly for </a:t>
            </a: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desktop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applications, that run for a small number of clients. It’s features allow you to create a modern application that runs on any operating system.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There are 2 major directions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4224240" y="1707120"/>
            <a:ext cx="3090600" cy="321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EE (Enterprise edition)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This version is used mainly for </a:t>
            </a:r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applications. There is a server that serves the Java app to a big number of clients simultainiously. To date, it is the most used programming language for enterprise solutions.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685800" y="18882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33cc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80,</a:t>
            </a:r>
            <a:r>
              <a:rPr b="1" lang="en-US" sz="96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000,</a:t>
            </a:r>
            <a:r>
              <a:rPr b="1" lang="en-US" sz="96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000+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685800" y="268776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Applications &amp; libraries built using Java technologies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1371600" y="95292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400 euro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1371600" y="148752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minimum salary of a Junior Java Developer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1371600" y="358164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50+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TextShape 4"/>
          <p:cNvSpPr txBox="1"/>
          <p:nvPr/>
        </p:nvSpPr>
        <p:spPr>
          <a:xfrm>
            <a:off x="1371600" y="411624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Java-related jobs monthly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TextShape 5"/>
          <p:cNvSpPr txBox="1"/>
          <p:nvPr/>
        </p:nvSpPr>
        <p:spPr>
          <a:xfrm>
            <a:off x="1371600" y="226728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30+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TextShape 6"/>
          <p:cNvSpPr txBox="1"/>
          <p:nvPr/>
        </p:nvSpPr>
        <p:spPr>
          <a:xfrm>
            <a:off x="1371600" y="280188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Companies in Iasi that have Java departments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6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1371600" y="95292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~6 months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371600" y="148752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time it takes to pass a Junior interview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1371600" y="358164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3+ years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TextShape 4"/>
          <p:cNvSpPr txBox="1"/>
          <p:nvPr/>
        </p:nvSpPr>
        <p:spPr>
          <a:xfrm>
            <a:off x="1371600" y="411624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time until you can reach Senior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TextShape 5"/>
          <p:cNvSpPr txBox="1"/>
          <p:nvPr/>
        </p:nvSpPr>
        <p:spPr>
          <a:xfrm>
            <a:off x="1371600" y="226728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1.5+ years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TextShape 6"/>
          <p:cNvSpPr txBox="1"/>
          <p:nvPr/>
        </p:nvSpPr>
        <p:spPr>
          <a:xfrm>
            <a:off x="1371600" y="280188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time until you can reach Medior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3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HELLO!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2715480" y="2494440"/>
            <a:ext cx="4938840" cy="145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am Vlad Butnaru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will be your trainer for Java sessions!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PS: It’ll be awesome!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0" name="Shape 167" descr=""/>
          <p:cNvPicPr/>
          <p:nvPr/>
        </p:nvPicPr>
        <p:blipFill>
          <a:blip r:embed="rId1"/>
          <a:srcRect l="22842" t="14467" r="22842" b="19039"/>
          <a:stretch/>
        </p:blipFill>
        <p:spPr>
          <a:xfrm rot="16200000">
            <a:off x="-505800" y="506160"/>
            <a:ext cx="3251160" cy="2238840"/>
          </a:xfrm>
          <a:prstGeom prst="rect">
            <a:avLst/>
          </a:prstGeom>
          <a:ln>
            <a:noFill/>
          </a:ln>
        </p:spPr>
      </p:pic>
      <p:pic>
        <p:nvPicPr>
          <p:cNvPr id="381" name="Picture 2" descr=""/>
          <p:cNvPicPr/>
          <p:nvPr/>
        </p:nvPicPr>
        <p:blipFill>
          <a:blip r:embed="rId2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02840" y="428040"/>
            <a:ext cx="348300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Does that motivate you?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REALLY HOPE SO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Picture 2" descr=""/>
          <p:cNvPicPr/>
          <p:nvPr/>
        </p:nvPicPr>
        <p:blipFill>
          <a:blip r:embed="rId2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receive ~3 job requests </a:t>
            </a: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weekly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672200" y="2876400"/>
            <a:ext cx="563472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…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 I am not the only one complaining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8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514800" y="1101960"/>
            <a:ext cx="7356240" cy="350424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TextShape 2"/>
          <p:cNvSpPr txBox="1"/>
          <p:nvPr/>
        </p:nvSpPr>
        <p:spPr>
          <a:xfrm>
            <a:off x="1067040" y="37944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International standard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4038480" y="1713240"/>
            <a:ext cx="456840" cy="20916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1134000" y="22334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5"/>
          <p:cNvSpPr/>
          <p:nvPr/>
        </p:nvSpPr>
        <p:spPr>
          <a:xfrm>
            <a:off x="2709720" y="34272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6"/>
          <p:cNvSpPr/>
          <p:nvPr/>
        </p:nvSpPr>
        <p:spPr>
          <a:xfrm>
            <a:off x="3544920" y="2040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"/>
          <p:cNvSpPr/>
          <p:nvPr/>
        </p:nvSpPr>
        <p:spPr>
          <a:xfrm>
            <a:off x="6104160" y="2499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8"/>
          <p:cNvSpPr/>
          <p:nvPr/>
        </p:nvSpPr>
        <p:spPr>
          <a:xfrm>
            <a:off x="6713640" y="40287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9"/>
          <p:cNvSpPr/>
          <p:nvPr/>
        </p:nvSpPr>
        <p:spPr>
          <a:xfrm>
            <a:off x="1286280" y="21852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0"/>
          <p:cNvSpPr/>
          <p:nvPr/>
        </p:nvSpPr>
        <p:spPr>
          <a:xfrm>
            <a:off x="1286280" y="2385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1"/>
          <p:cNvSpPr/>
          <p:nvPr/>
        </p:nvSpPr>
        <p:spPr>
          <a:xfrm>
            <a:off x="1438920" y="25380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2"/>
          <p:cNvSpPr/>
          <p:nvPr/>
        </p:nvSpPr>
        <p:spPr>
          <a:xfrm>
            <a:off x="1591200" y="26906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3"/>
          <p:cNvSpPr/>
          <p:nvPr/>
        </p:nvSpPr>
        <p:spPr>
          <a:xfrm>
            <a:off x="1518840" y="2112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4"/>
          <p:cNvSpPr/>
          <p:nvPr/>
        </p:nvSpPr>
        <p:spPr>
          <a:xfrm>
            <a:off x="1735920" y="21294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5"/>
          <p:cNvSpPr/>
          <p:nvPr/>
        </p:nvSpPr>
        <p:spPr>
          <a:xfrm>
            <a:off x="1328040" y="19846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6"/>
          <p:cNvSpPr/>
          <p:nvPr/>
        </p:nvSpPr>
        <p:spPr>
          <a:xfrm>
            <a:off x="1580040" y="19681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7"/>
          <p:cNvSpPr/>
          <p:nvPr/>
        </p:nvSpPr>
        <p:spPr>
          <a:xfrm>
            <a:off x="1400040" y="17856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8"/>
          <p:cNvSpPr/>
          <p:nvPr/>
        </p:nvSpPr>
        <p:spPr>
          <a:xfrm>
            <a:off x="1580040" y="17532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9"/>
          <p:cNvSpPr/>
          <p:nvPr/>
        </p:nvSpPr>
        <p:spPr>
          <a:xfrm>
            <a:off x="1134000" y="19846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0"/>
          <p:cNvSpPr/>
          <p:nvPr/>
        </p:nvSpPr>
        <p:spPr>
          <a:xfrm>
            <a:off x="1254600" y="17456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1"/>
          <p:cNvSpPr/>
          <p:nvPr/>
        </p:nvSpPr>
        <p:spPr>
          <a:xfrm>
            <a:off x="1881360" y="20872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2"/>
          <p:cNvSpPr/>
          <p:nvPr/>
        </p:nvSpPr>
        <p:spPr>
          <a:xfrm>
            <a:off x="1472400" y="22575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3"/>
          <p:cNvSpPr/>
          <p:nvPr/>
        </p:nvSpPr>
        <p:spPr>
          <a:xfrm>
            <a:off x="1946880" y="20149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4"/>
          <p:cNvSpPr/>
          <p:nvPr/>
        </p:nvSpPr>
        <p:spPr>
          <a:xfrm>
            <a:off x="1738440" y="16408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5"/>
          <p:cNvSpPr/>
          <p:nvPr/>
        </p:nvSpPr>
        <p:spPr>
          <a:xfrm>
            <a:off x="1732680" y="1905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6"/>
          <p:cNvSpPr/>
          <p:nvPr/>
        </p:nvSpPr>
        <p:spPr>
          <a:xfrm>
            <a:off x="1400040" y="15962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7"/>
          <p:cNvSpPr/>
          <p:nvPr/>
        </p:nvSpPr>
        <p:spPr>
          <a:xfrm>
            <a:off x="1242000" y="1629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8"/>
          <p:cNvSpPr/>
          <p:nvPr/>
        </p:nvSpPr>
        <p:spPr>
          <a:xfrm>
            <a:off x="1544760" y="15350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9"/>
          <p:cNvSpPr/>
          <p:nvPr/>
        </p:nvSpPr>
        <p:spPr>
          <a:xfrm>
            <a:off x="1271880" y="14871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0"/>
          <p:cNvSpPr/>
          <p:nvPr/>
        </p:nvSpPr>
        <p:spPr>
          <a:xfrm>
            <a:off x="1883160" y="17132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1"/>
          <p:cNvSpPr/>
          <p:nvPr/>
        </p:nvSpPr>
        <p:spPr>
          <a:xfrm>
            <a:off x="2286000" y="1698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2"/>
          <p:cNvSpPr/>
          <p:nvPr/>
        </p:nvSpPr>
        <p:spPr>
          <a:xfrm>
            <a:off x="2141280" y="17006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3"/>
          <p:cNvSpPr/>
          <p:nvPr/>
        </p:nvSpPr>
        <p:spPr>
          <a:xfrm>
            <a:off x="2091240" y="18658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4"/>
          <p:cNvSpPr/>
          <p:nvPr/>
        </p:nvSpPr>
        <p:spPr>
          <a:xfrm>
            <a:off x="2571120" y="3579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5"/>
          <p:cNvSpPr/>
          <p:nvPr/>
        </p:nvSpPr>
        <p:spPr>
          <a:xfrm>
            <a:off x="2274120" y="31050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6"/>
          <p:cNvSpPr/>
          <p:nvPr/>
        </p:nvSpPr>
        <p:spPr>
          <a:xfrm>
            <a:off x="2558880" y="3249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7"/>
          <p:cNvSpPr/>
          <p:nvPr/>
        </p:nvSpPr>
        <p:spPr>
          <a:xfrm>
            <a:off x="2109960" y="29606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8"/>
          <p:cNvSpPr/>
          <p:nvPr/>
        </p:nvSpPr>
        <p:spPr>
          <a:xfrm>
            <a:off x="3681720" y="1887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9"/>
          <p:cNvSpPr/>
          <p:nvPr/>
        </p:nvSpPr>
        <p:spPr>
          <a:xfrm>
            <a:off x="3893400" y="17607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0"/>
          <p:cNvSpPr/>
          <p:nvPr/>
        </p:nvSpPr>
        <p:spPr>
          <a:xfrm>
            <a:off x="3769560" y="17787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1"/>
          <p:cNvSpPr/>
          <p:nvPr/>
        </p:nvSpPr>
        <p:spPr>
          <a:xfrm>
            <a:off x="4127040" y="1959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2"/>
          <p:cNvSpPr/>
          <p:nvPr/>
        </p:nvSpPr>
        <p:spPr>
          <a:xfrm>
            <a:off x="4351320" y="20350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3"/>
          <p:cNvSpPr/>
          <p:nvPr/>
        </p:nvSpPr>
        <p:spPr>
          <a:xfrm>
            <a:off x="4572000" y="17391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4"/>
          <p:cNvSpPr/>
          <p:nvPr/>
        </p:nvSpPr>
        <p:spPr>
          <a:xfrm>
            <a:off x="4492080" y="16012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5"/>
          <p:cNvSpPr/>
          <p:nvPr/>
        </p:nvSpPr>
        <p:spPr>
          <a:xfrm>
            <a:off x="4724280" y="16261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6"/>
          <p:cNvSpPr/>
          <p:nvPr/>
        </p:nvSpPr>
        <p:spPr>
          <a:xfrm>
            <a:off x="4644360" y="14882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7"/>
          <p:cNvSpPr/>
          <p:nvPr/>
        </p:nvSpPr>
        <p:spPr>
          <a:xfrm>
            <a:off x="5029200" y="18572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8"/>
          <p:cNvSpPr/>
          <p:nvPr/>
        </p:nvSpPr>
        <p:spPr>
          <a:xfrm>
            <a:off x="4949280" y="17193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9"/>
          <p:cNvSpPr/>
          <p:nvPr/>
        </p:nvSpPr>
        <p:spPr>
          <a:xfrm>
            <a:off x="5257800" y="21909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50"/>
          <p:cNvSpPr/>
          <p:nvPr/>
        </p:nvSpPr>
        <p:spPr>
          <a:xfrm>
            <a:off x="5177880" y="2052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1"/>
          <p:cNvSpPr/>
          <p:nvPr/>
        </p:nvSpPr>
        <p:spPr>
          <a:xfrm>
            <a:off x="4956840" y="2034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2"/>
          <p:cNvSpPr/>
          <p:nvPr/>
        </p:nvSpPr>
        <p:spPr>
          <a:xfrm>
            <a:off x="4876920" y="1896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3"/>
          <p:cNvSpPr/>
          <p:nvPr/>
        </p:nvSpPr>
        <p:spPr>
          <a:xfrm>
            <a:off x="4869000" y="15534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4"/>
          <p:cNvSpPr/>
          <p:nvPr/>
        </p:nvSpPr>
        <p:spPr>
          <a:xfrm>
            <a:off x="4789080" y="14155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5"/>
          <p:cNvSpPr/>
          <p:nvPr/>
        </p:nvSpPr>
        <p:spPr>
          <a:xfrm>
            <a:off x="5173920" y="1629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56"/>
          <p:cNvSpPr/>
          <p:nvPr/>
        </p:nvSpPr>
        <p:spPr>
          <a:xfrm>
            <a:off x="5094000" y="1491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57"/>
          <p:cNvSpPr/>
          <p:nvPr/>
        </p:nvSpPr>
        <p:spPr>
          <a:xfrm>
            <a:off x="6219720" y="24019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58"/>
          <p:cNvSpPr/>
          <p:nvPr/>
        </p:nvSpPr>
        <p:spPr>
          <a:xfrm>
            <a:off x="6031800" y="27097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59"/>
          <p:cNvSpPr/>
          <p:nvPr/>
        </p:nvSpPr>
        <p:spPr>
          <a:xfrm>
            <a:off x="5970960" y="25707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60"/>
          <p:cNvSpPr/>
          <p:nvPr/>
        </p:nvSpPr>
        <p:spPr>
          <a:xfrm>
            <a:off x="6184080" y="22496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61"/>
          <p:cNvSpPr/>
          <p:nvPr/>
        </p:nvSpPr>
        <p:spPr>
          <a:xfrm>
            <a:off x="5826600" y="2427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62"/>
          <p:cNvSpPr/>
          <p:nvPr/>
        </p:nvSpPr>
        <p:spPr>
          <a:xfrm>
            <a:off x="5988600" y="24019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3"/>
          <p:cNvSpPr/>
          <p:nvPr/>
        </p:nvSpPr>
        <p:spPr>
          <a:xfrm>
            <a:off x="5884200" y="22705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64"/>
          <p:cNvSpPr/>
          <p:nvPr/>
        </p:nvSpPr>
        <p:spPr>
          <a:xfrm>
            <a:off x="6039720" y="21294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65"/>
          <p:cNvSpPr/>
          <p:nvPr/>
        </p:nvSpPr>
        <p:spPr>
          <a:xfrm>
            <a:off x="6877440" y="3930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66"/>
          <p:cNvSpPr/>
          <p:nvPr/>
        </p:nvSpPr>
        <p:spPr>
          <a:xfrm>
            <a:off x="6297120" y="39488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67"/>
          <p:cNvSpPr/>
          <p:nvPr/>
        </p:nvSpPr>
        <p:spPr>
          <a:xfrm>
            <a:off x="6453360" y="3858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68"/>
          <p:cNvSpPr/>
          <p:nvPr/>
        </p:nvSpPr>
        <p:spPr>
          <a:xfrm>
            <a:off x="5109480" y="21873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69"/>
          <p:cNvSpPr/>
          <p:nvPr/>
        </p:nvSpPr>
        <p:spPr>
          <a:xfrm>
            <a:off x="5261760" y="233964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70"/>
          <p:cNvSpPr/>
          <p:nvPr/>
        </p:nvSpPr>
        <p:spPr>
          <a:xfrm>
            <a:off x="5414040" y="249192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71"/>
          <p:cNvSpPr/>
          <p:nvPr/>
        </p:nvSpPr>
        <p:spPr>
          <a:xfrm>
            <a:off x="5421960" y="23572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72"/>
          <p:cNvSpPr/>
          <p:nvPr/>
        </p:nvSpPr>
        <p:spPr>
          <a:xfrm>
            <a:off x="4500000" y="205956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73"/>
          <p:cNvSpPr/>
          <p:nvPr/>
        </p:nvSpPr>
        <p:spPr>
          <a:xfrm>
            <a:off x="4567320" y="19252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74"/>
          <p:cNvSpPr/>
          <p:nvPr/>
        </p:nvSpPr>
        <p:spPr>
          <a:xfrm>
            <a:off x="4652280" y="212940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75"/>
          <p:cNvSpPr/>
          <p:nvPr/>
        </p:nvSpPr>
        <p:spPr>
          <a:xfrm>
            <a:off x="4516560" y="22384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76"/>
          <p:cNvSpPr/>
          <p:nvPr/>
        </p:nvSpPr>
        <p:spPr>
          <a:xfrm>
            <a:off x="4636800" y="2357280"/>
            <a:ext cx="144360" cy="14436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5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374000" y="1141560"/>
            <a:ext cx="285516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One </a:t>
            </a:r>
            <a:r>
              <a:rPr b="1" lang="en-US" sz="30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language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for all businesses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4374000" y="2707560"/>
            <a:ext cx="2855160" cy="1393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technologies are so complex, that is the perfect solution for building small to </a:t>
            </a:r>
            <a:r>
              <a:rPr b="0"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huge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applications for </a:t>
            </a:r>
            <a:r>
              <a:rPr b="0" i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purprose.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8" name="Shape 223" descr=""/>
          <p:cNvPicPr/>
          <p:nvPr/>
        </p:nvPicPr>
        <p:blipFill>
          <a:blip r:embed="rId1"/>
          <a:srcRect l="22128" t="682" r="22134" b="31071"/>
          <a:stretch/>
        </p:blipFill>
        <p:spPr>
          <a:xfrm rot="16200000">
            <a:off x="596160" y="1276920"/>
            <a:ext cx="3904200" cy="2688480"/>
          </a:xfrm>
          <a:prstGeom prst="rect">
            <a:avLst/>
          </a:prstGeom>
          <a:ln>
            <a:noFill/>
          </a:ln>
        </p:spPr>
      </p:pic>
      <p:pic>
        <p:nvPicPr>
          <p:cNvPr id="559" name="Picture 2" descr=""/>
          <p:cNvPicPr/>
          <p:nvPr/>
        </p:nvPicPr>
        <p:blipFill>
          <a:blip r:embed="rId2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Main JAVA Advantages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1067040" y="1676880"/>
            <a:ext cx="202392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Object Oriented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Everything is an Object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3194640" y="1676880"/>
            <a:ext cx="202392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Platform independent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&lt;3 JVM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TextShape 4"/>
          <p:cNvSpPr txBox="1"/>
          <p:nvPr/>
        </p:nvSpPr>
        <p:spPr>
          <a:xfrm>
            <a:off x="5322600" y="1676880"/>
            <a:ext cx="202392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Secure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End-to-end encryption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5"/>
          <p:cNvSpPr/>
          <p:nvPr/>
        </p:nvSpPr>
        <p:spPr>
          <a:xfrm>
            <a:off x="1143000" y="2730600"/>
            <a:ext cx="20239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Architectural-neutral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Unlimited power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6"/>
          <p:cNvSpPr/>
          <p:nvPr/>
        </p:nvSpPr>
        <p:spPr>
          <a:xfrm>
            <a:off x="3167280" y="2800440"/>
            <a:ext cx="20239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Portable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Embedded/Mobile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7"/>
          <p:cNvSpPr/>
          <p:nvPr/>
        </p:nvSpPr>
        <p:spPr>
          <a:xfrm>
            <a:off x="5376960" y="2800440"/>
            <a:ext cx="20239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Robust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More runtime, less exceptions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8"/>
          <p:cNvSpPr/>
          <p:nvPr/>
        </p:nvSpPr>
        <p:spPr>
          <a:xfrm>
            <a:off x="1143000" y="3790800"/>
            <a:ext cx="20239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Multithreaded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Even more power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9"/>
          <p:cNvSpPr/>
          <p:nvPr/>
        </p:nvSpPr>
        <p:spPr>
          <a:xfrm>
            <a:off x="3167280" y="3708360"/>
            <a:ext cx="20239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Distributed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Parallel execution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>
            <a:off x="5376960" y="3708360"/>
            <a:ext cx="202392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Fun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Fun to learn, fun to develop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0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Home setup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JDK </a:t>
            </a:r>
            <a:r>
              <a:rPr b="0" lang="en-US" sz="16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http://www.oracle.com/technetwork/java/javase/downloads/jdk8-downloads-2133151.html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Eclipse </a:t>
            </a:r>
            <a:r>
              <a:rPr b="0" lang="en-US" sz="16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2"/>
              </a:rPr>
              <a:t>http://www.eclipse.org/downloads/packages/eclipse-ide-java-developers/mars2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Works on Windows/Mac OSX/Linux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Respect the order, please!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3" name="Picture 2" descr=""/>
          <p:cNvPicPr/>
          <p:nvPr/>
        </p:nvPicPr>
        <p:blipFill>
          <a:blip r:embed="rId3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Java Execution Scheme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5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  <p:pic>
        <p:nvPicPr>
          <p:cNvPr id="576" name="Picture 2" descr=""/>
          <p:cNvPicPr/>
          <p:nvPr/>
        </p:nvPicPr>
        <p:blipFill>
          <a:blip r:embed="rId2"/>
          <a:stretch/>
        </p:blipFill>
        <p:spPr>
          <a:xfrm>
            <a:off x="914400" y="1581120"/>
            <a:ext cx="6076440" cy="3419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Break </a:t>
            </a: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Hind"/>
              </a:rPr>
              <a:t>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8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2647800" y="1811880"/>
            <a:ext cx="38476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4.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Introduction to programming (I)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2647800" y="2916360"/>
            <a:ext cx="38476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Flow controls are all over the place!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1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1067040" y="30312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Programming essentials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3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  <p:sp>
        <p:nvSpPr>
          <p:cNvPr id="584" name="TextShape 2"/>
          <p:cNvSpPr txBox="1"/>
          <p:nvPr/>
        </p:nvSpPr>
        <p:spPr>
          <a:xfrm>
            <a:off x="1066680" y="971640"/>
            <a:ext cx="365688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computer knows nothing!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1066680" y="1428840"/>
            <a:ext cx="49525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Everything our app does is data processing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TextShape 4"/>
          <p:cNvSpPr txBox="1"/>
          <p:nvPr/>
        </p:nvSpPr>
        <p:spPr>
          <a:xfrm>
            <a:off x="1066680" y="1886040"/>
            <a:ext cx="495252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Programs solve problems through a process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TextShape 5"/>
          <p:cNvSpPr txBox="1"/>
          <p:nvPr/>
        </p:nvSpPr>
        <p:spPr>
          <a:xfrm>
            <a:off x="1066680" y="2343240"/>
            <a:ext cx="571464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 are memory and processing power dependent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TextShape 6"/>
          <p:cNvSpPr txBox="1"/>
          <p:nvPr/>
        </p:nvSpPr>
        <p:spPr>
          <a:xfrm>
            <a:off x="1066680" y="2800440"/>
            <a:ext cx="571464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 are also dependent on syntax and vocabulary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TextShape 7"/>
          <p:cNvSpPr txBox="1"/>
          <p:nvPr/>
        </p:nvSpPr>
        <p:spPr>
          <a:xfrm>
            <a:off x="1066680" y="3257640"/>
            <a:ext cx="571464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should NEVER reinvent the wheel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1371600" y="95292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6+ years in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1372680" y="164016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That’s a lot of cups of coffee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1371600" y="358164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15 projects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1372680" y="438336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Were personal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5"/>
          <p:cNvSpPr txBox="1"/>
          <p:nvPr/>
        </p:nvSpPr>
        <p:spPr>
          <a:xfrm>
            <a:off x="1371600" y="226728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125</a:t>
            </a:r>
            <a:r>
              <a:rPr b="1" lang="en-US" sz="4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projects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6"/>
          <p:cNvSpPr txBox="1"/>
          <p:nvPr/>
        </p:nvSpPr>
        <p:spPr>
          <a:xfrm>
            <a:off x="1371600" y="292608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And a lot nerves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8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1067040" y="30312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Flow controls…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1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  <p:sp>
        <p:nvSpPr>
          <p:cNvPr id="592" name="CustomShape 2"/>
          <p:cNvSpPr/>
          <p:nvPr/>
        </p:nvSpPr>
        <p:spPr>
          <a:xfrm rot="5400000">
            <a:off x="1315440" y="1105920"/>
            <a:ext cx="1391040" cy="973800"/>
          </a:xfrm>
          <a:prstGeom prst="chevron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360" rIns="9360" tIns="9360" bIns="9360" anchor="ctr"/>
          <a:p>
            <a:pPr algn="ctr">
              <a:lnSpc>
                <a:spcPct val="90000"/>
              </a:lnSpc>
            </a:pPr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 rot="5400000">
            <a:off x="4416480" y="-1020600"/>
            <a:ext cx="903960" cy="474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1880" rIns="17280" tIns="17280" bIns="17280" anchor="ctr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 rot="5400000">
            <a:off x="1315440" y="2300400"/>
            <a:ext cx="1391040" cy="973800"/>
          </a:xfrm>
          <a:prstGeom prst="chevron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360" rIns="9360" tIns="9360" bIns="9360" anchor="ctr"/>
          <a:p>
            <a:pPr algn="ctr">
              <a:lnSpc>
                <a:spcPct val="90000"/>
              </a:lnSpc>
            </a:pPr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Processing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5"/>
          <p:cNvSpPr/>
          <p:nvPr/>
        </p:nvSpPr>
        <p:spPr>
          <a:xfrm rot="5400000">
            <a:off x="4416480" y="173520"/>
            <a:ext cx="903960" cy="474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1880" rIns="17280" tIns="17280" bIns="17280" anchor="ctr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Algorithms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Processes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6"/>
          <p:cNvSpPr/>
          <p:nvPr/>
        </p:nvSpPr>
        <p:spPr>
          <a:xfrm rot="5400000">
            <a:off x="1315440" y="3494880"/>
            <a:ext cx="1391040" cy="973800"/>
          </a:xfrm>
          <a:prstGeom prst="chevron">
            <a:avLst>
              <a:gd name="adj" fmla="val 5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360" rIns="9360" tIns="9360" bIns="9360" anchor="ctr"/>
          <a:p>
            <a:pPr algn="ctr">
              <a:lnSpc>
                <a:spcPct val="90000"/>
              </a:lnSpc>
            </a:pPr>
            <a:r>
              <a:rPr b="0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7"/>
          <p:cNvSpPr/>
          <p:nvPr/>
        </p:nvSpPr>
        <p:spPr>
          <a:xfrm rot="5400000">
            <a:off x="4416480" y="1339200"/>
            <a:ext cx="903960" cy="474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91880" rIns="17280" tIns="17280" bIns="17280" anchor="ctr"/>
          <a:p>
            <a:pPr lvl="1" marL="228600" indent="-22824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Processed data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 have THIS, we want THAT by doing THIS.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9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Java Syntax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Primitive types (int, double, char, String, etc.)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Objects (User, Product, Transaction, etc.)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Methods (add(),multiply(),login(), etc.)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Classes (blueprint of objects)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2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Primitive types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5" name="Picture 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8" name="Picture 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1" name="Picture 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Objects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4" name="Picture 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have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2 numbers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, I want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 number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by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adding them together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7" name="Picture 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have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2 bank account balances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, I want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 number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by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substraction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0" name="Picture 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2225520" y="2161800"/>
            <a:ext cx="4692240" cy="81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32000" indent="-324000" algn="ctr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2286000" y="2876400"/>
            <a:ext cx="49388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have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length of a triangle base and height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, I want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 number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by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calculating the area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371600" y="95292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16 years old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1371600" y="148752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age I started programming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1371600" y="358164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18 years old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4"/>
          <p:cNvSpPr txBox="1"/>
          <p:nvPr/>
        </p:nvSpPr>
        <p:spPr>
          <a:xfrm>
            <a:off x="1371600" y="411624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First job at a corporation (I hated every second of it)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5"/>
          <p:cNvSpPr txBox="1"/>
          <p:nvPr/>
        </p:nvSpPr>
        <p:spPr>
          <a:xfrm>
            <a:off x="1371600" y="226728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17 years old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6"/>
          <p:cNvSpPr txBox="1"/>
          <p:nvPr/>
        </p:nvSpPr>
        <p:spPr>
          <a:xfrm>
            <a:off x="1371600" y="280188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age I had my first real job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5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1672200" y="2269080"/>
            <a:ext cx="5634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ECLIPSE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HANDS 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1672200" y="3411720"/>
            <a:ext cx="5634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Please implement these examples in Java, using Eclipse IDE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5066640" y="71712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4"/>
          <p:cNvSpPr/>
          <p:nvPr/>
        </p:nvSpPr>
        <p:spPr>
          <a:xfrm>
            <a:off x="5925960" y="988920"/>
            <a:ext cx="690120" cy="690120"/>
          </a:xfrm>
          <a:custGeom>
            <a:avLst/>
            <a:gdLst/>
            <a:ahLst/>
            <a:rect l="l" t="t" r="r" b="b"/>
            <a:pathLst>
              <a:path w="8475" h="8476">
                <a:moveTo>
                  <a:pt x="8157" y="0"/>
                </a:moveTo>
                <a:lnTo>
                  <a:pt x="7327" y="1075"/>
                </a:lnTo>
                <a:lnTo>
                  <a:pt x="6399" y="2150"/>
                </a:lnTo>
                <a:lnTo>
                  <a:pt x="5422" y="3249"/>
                </a:lnTo>
                <a:lnTo>
                  <a:pt x="4347" y="4348"/>
                </a:lnTo>
                <a:lnTo>
                  <a:pt x="3248" y="5422"/>
                </a:lnTo>
                <a:lnTo>
                  <a:pt x="2149" y="6399"/>
                </a:lnTo>
                <a:lnTo>
                  <a:pt x="1075" y="7327"/>
                </a:lnTo>
                <a:lnTo>
                  <a:pt x="0" y="8158"/>
                </a:lnTo>
                <a:lnTo>
                  <a:pt x="440" y="8280"/>
                </a:lnTo>
                <a:lnTo>
                  <a:pt x="855" y="8377"/>
                </a:lnTo>
                <a:lnTo>
                  <a:pt x="1294" y="8426"/>
                </a:lnTo>
                <a:lnTo>
                  <a:pt x="1734" y="8475"/>
                </a:lnTo>
                <a:lnTo>
                  <a:pt x="2174" y="8475"/>
                </a:lnTo>
                <a:lnTo>
                  <a:pt x="2613" y="8451"/>
                </a:lnTo>
                <a:lnTo>
                  <a:pt x="3028" y="8402"/>
                </a:lnTo>
                <a:lnTo>
                  <a:pt x="3468" y="8304"/>
                </a:lnTo>
                <a:lnTo>
                  <a:pt x="3883" y="8207"/>
                </a:lnTo>
                <a:lnTo>
                  <a:pt x="4323" y="8060"/>
                </a:lnTo>
                <a:lnTo>
                  <a:pt x="4714" y="7889"/>
                </a:lnTo>
                <a:lnTo>
                  <a:pt x="5129" y="7694"/>
                </a:lnTo>
                <a:lnTo>
                  <a:pt x="5520" y="7449"/>
                </a:lnTo>
                <a:lnTo>
                  <a:pt x="5886" y="7205"/>
                </a:lnTo>
                <a:lnTo>
                  <a:pt x="6252" y="6912"/>
                </a:lnTo>
                <a:lnTo>
                  <a:pt x="6594" y="6595"/>
                </a:lnTo>
                <a:lnTo>
                  <a:pt x="6912" y="6253"/>
                </a:lnTo>
                <a:lnTo>
                  <a:pt x="7205" y="5886"/>
                </a:lnTo>
                <a:lnTo>
                  <a:pt x="7449" y="5520"/>
                </a:lnTo>
                <a:lnTo>
                  <a:pt x="7693" y="5129"/>
                </a:lnTo>
                <a:lnTo>
                  <a:pt x="7889" y="4714"/>
                </a:lnTo>
                <a:lnTo>
                  <a:pt x="8060" y="4323"/>
                </a:lnTo>
                <a:lnTo>
                  <a:pt x="8206" y="3884"/>
                </a:lnTo>
                <a:lnTo>
                  <a:pt x="8304" y="3468"/>
                </a:lnTo>
                <a:lnTo>
                  <a:pt x="8402" y="3029"/>
                </a:lnTo>
                <a:lnTo>
                  <a:pt x="8450" y="2614"/>
                </a:lnTo>
                <a:lnTo>
                  <a:pt x="8475" y="2174"/>
                </a:lnTo>
                <a:lnTo>
                  <a:pt x="8475" y="1734"/>
                </a:lnTo>
                <a:lnTo>
                  <a:pt x="8426" y="1295"/>
                </a:lnTo>
                <a:lnTo>
                  <a:pt x="8377" y="855"/>
                </a:lnTo>
                <a:lnTo>
                  <a:pt x="8279" y="440"/>
                </a:lnTo>
                <a:lnTo>
                  <a:pt x="8157" y="0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5"/>
          <p:cNvSpPr/>
          <p:nvPr/>
        </p:nvSpPr>
        <p:spPr>
          <a:xfrm>
            <a:off x="5424480" y="487440"/>
            <a:ext cx="1333080" cy="1333080"/>
          </a:xfrm>
          <a:custGeom>
            <a:avLst/>
            <a:gdLst/>
            <a:ahLst/>
            <a:rect l="l" t="t" r="r" b="b"/>
            <a:pathLst>
              <a:path w="16364" h="16365">
                <a:moveTo>
                  <a:pt x="13580" y="1686"/>
                </a:moveTo>
                <a:lnTo>
                  <a:pt x="13677" y="1735"/>
                </a:lnTo>
                <a:lnTo>
                  <a:pt x="13775" y="1759"/>
                </a:lnTo>
                <a:lnTo>
                  <a:pt x="13848" y="1832"/>
                </a:lnTo>
                <a:lnTo>
                  <a:pt x="13897" y="1906"/>
                </a:lnTo>
                <a:lnTo>
                  <a:pt x="13946" y="1979"/>
                </a:lnTo>
                <a:lnTo>
                  <a:pt x="13970" y="2077"/>
                </a:lnTo>
                <a:lnTo>
                  <a:pt x="13995" y="2174"/>
                </a:lnTo>
                <a:lnTo>
                  <a:pt x="13995" y="2419"/>
                </a:lnTo>
                <a:lnTo>
                  <a:pt x="13922" y="2687"/>
                </a:lnTo>
                <a:lnTo>
                  <a:pt x="13824" y="3029"/>
                </a:lnTo>
                <a:lnTo>
                  <a:pt x="13677" y="3371"/>
                </a:lnTo>
                <a:lnTo>
                  <a:pt x="13482" y="3762"/>
                </a:lnTo>
                <a:lnTo>
                  <a:pt x="13238" y="4177"/>
                </a:lnTo>
                <a:lnTo>
                  <a:pt x="12993" y="3908"/>
                </a:lnTo>
                <a:lnTo>
                  <a:pt x="12749" y="3615"/>
                </a:lnTo>
                <a:lnTo>
                  <a:pt x="12407" y="3298"/>
                </a:lnTo>
                <a:lnTo>
                  <a:pt x="12041" y="3029"/>
                </a:lnTo>
                <a:lnTo>
                  <a:pt x="11675" y="2761"/>
                </a:lnTo>
                <a:lnTo>
                  <a:pt x="11308" y="2541"/>
                </a:lnTo>
                <a:lnTo>
                  <a:pt x="11748" y="2272"/>
                </a:lnTo>
                <a:lnTo>
                  <a:pt x="12187" y="2052"/>
                </a:lnTo>
                <a:lnTo>
                  <a:pt x="12554" y="1881"/>
                </a:lnTo>
                <a:lnTo>
                  <a:pt x="12920" y="1759"/>
                </a:lnTo>
                <a:lnTo>
                  <a:pt x="13213" y="1686"/>
                </a:lnTo>
                <a:close/>
                <a:moveTo>
                  <a:pt x="9721" y="3591"/>
                </a:moveTo>
                <a:lnTo>
                  <a:pt x="9794" y="3615"/>
                </a:lnTo>
                <a:lnTo>
                  <a:pt x="9916" y="3713"/>
                </a:lnTo>
                <a:lnTo>
                  <a:pt x="10014" y="3835"/>
                </a:lnTo>
                <a:lnTo>
                  <a:pt x="10038" y="3908"/>
                </a:lnTo>
                <a:lnTo>
                  <a:pt x="10038" y="3982"/>
                </a:lnTo>
                <a:lnTo>
                  <a:pt x="10038" y="4055"/>
                </a:lnTo>
                <a:lnTo>
                  <a:pt x="10014" y="4128"/>
                </a:lnTo>
                <a:lnTo>
                  <a:pt x="9916" y="4250"/>
                </a:lnTo>
                <a:lnTo>
                  <a:pt x="9794" y="4348"/>
                </a:lnTo>
                <a:lnTo>
                  <a:pt x="9721" y="4372"/>
                </a:lnTo>
                <a:lnTo>
                  <a:pt x="9574" y="4372"/>
                </a:lnTo>
                <a:lnTo>
                  <a:pt x="9501" y="4348"/>
                </a:lnTo>
                <a:lnTo>
                  <a:pt x="9379" y="4250"/>
                </a:lnTo>
                <a:lnTo>
                  <a:pt x="9281" y="4128"/>
                </a:lnTo>
                <a:lnTo>
                  <a:pt x="9257" y="4055"/>
                </a:lnTo>
                <a:lnTo>
                  <a:pt x="9257" y="3982"/>
                </a:lnTo>
                <a:lnTo>
                  <a:pt x="9257" y="3908"/>
                </a:lnTo>
                <a:lnTo>
                  <a:pt x="9281" y="3835"/>
                </a:lnTo>
                <a:lnTo>
                  <a:pt x="9379" y="3713"/>
                </a:lnTo>
                <a:lnTo>
                  <a:pt x="9501" y="3615"/>
                </a:lnTo>
                <a:lnTo>
                  <a:pt x="9574" y="3591"/>
                </a:lnTo>
                <a:close/>
                <a:moveTo>
                  <a:pt x="8182" y="3322"/>
                </a:moveTo>
                <a:lnTo>
                  <a:pt x="8304" y="3347"/>
                </a:lnTo>
                <a:lnTo>
                  <a:pt x="8402" y="3371"/>
                </a:lnTo>
                <a:lnTo>
                  <a:pt x="8500" y="3420"/>
                </a:lnTo>
                <a:lnTo>
                  <a:pt x="8597" y="3493"/>
                </a:lnTo>
                <a:lnTo>
                  <a:pt x="8671" y="3591"/>
                </a:lnTo>
                <a:lnTo>
                  <a:pt x="8719" y="3689"/>
                </a:lnTo>
                <a:lnTo>
                  <a:pt x="8768" y="3786"/>
                </a:lnTo>
                <a:lnTo>
                  <a:pt x="8768" y="3908"/>
                </a:lnTo>
                <a:lnTo>
                  <a:pt x="8768" y="4031"/>
                </a:lnTo>
                <a:lnTo>
                  <a:pt x="8719" y="4153"/>
                </a:lnTo>
                <a:lnTo>
                  <a:pt x="8671" y="4250"/>
                </a:lnTo>
                <a:lnTo>
                  <a:pt x="8597" y="4324"/>
                </a:lnTo>
                <a:lnTo>
                  <a:pt x="8500" y="4397"/>
                </a:lnTo>
                <a:lnTo>
                  <a:pt x="8402" y="4446"/>
                </a:lnTo>
                <a:lnTo>
                  <a:pt x="8304" y="4495"/>
                </a:lnTo>
                <a:lnTo>
                  <a:pt x="8060" y="4495"/>
                </a:lnTo>
                <a:lnTo>
                  <a:pt x="7962" y="4446"/>
                </a:lnTo>
                <a:lnTo>
                  <a:pt x="7865" y="4397"/>
                </a:lnTo>
                <a:lnTo>
                  <a:pt x="7767" y="4324"/>
                </a:lnTo>
                <a:lnTo>
                  <a:pt x="7694" y="4250"/>
                </a:lnTo>
                <a:lnTo>
                  <a:pt x="7645" y="4153"/>
                </a:lnTo>
                <a:lnTo>
                  <a:pt x="7596" y="4031"/>
                </a:lnTo>
                <a:lnTo>
                  <a:pt x="7596" y="3908"/>
                </a:lnTo>
                <a:lnTo>
                  <a:pt x="7596" y="3786"/>
                </a:lnTo>
                <a:lnTo>
                  <a:pt x="7645" y="3689"/>
                </a:lnTo>
                <a:lnTo>
                  <a:pt x="7694" y="3591"/>
                </a:lnTo>
                <a:lnTo>
                  <a:pt x="7767" y="3493"/>
                </a:lnTo>
                <a:lnTo>
                  <a:pt x="7865" y="3420"/>
                </a:lnTo>
                <a:lnTo>
                  <a:pt x="7962" y="3371"/>
                </a:lnTo>
                <a:lnTo>
                  <a:pt x="8060" y="3347"/>
                </a:lnTo>
                <a:lnTo>
                  <a:pt x="8182" y="3322"/>
                </a:lnTo>
                <a:close/>
                <a:moveTo>
                  <a:pt x="9086" y="4763"/>
                </a:moveTo>
                <a:lnTo>
                  <a:pt x="9159" y="4788"/>
                </a:lnTo>
                <a:lnTo>
                  <a:pt x="9281" y="4885"/>
                </a:lnTo>
                <a:lnTo>
                  <a:pt x="9354" y="5007"/>
                </a:lnTo>
                <a:lnTo>
                  <a:pt x="9379" y="5081"/>
                </a:lnTo>
                <a:lnTo>
                  <a:pt x="9379" y="5154"/>
                </a:lnTo>
                <a:lnTo>
                  <a:pt x="9379" y="5227"/>
                </a:lnTo>
                <a:lnTo>
                  <a:pt x="9354" y="5301"/>
                </a:lnTo>
                <a:lnTo>
                  <a:pt x="9281" y="5423"/>
                </a:lnTo>
                <a:lnTo>
                  <a:pt x="9159" y="5520"/>
                </a:lnTo>
                <a:lnTo>
                  <a:pt x="9086" y="5545"/>
                </a:lnTo>
                <a:lnTo>
                  <a:pt x="8915" y="5545"/>
                </a:lnTo>
                <a:lnTo>
                  <a:pt x="8842" y="5520"/>
                </a:lnTo>
                <a:lnTo>
                  <a:pt x="8719" y="5423"/>
                </a:lnTo>
                <a:lnTo>
                  <a:pt x="8646" y="5301"/>
                </a:lnTo>
                <a:lnTo>
                  <a:pt x="8622" y="5227"/>
                </a:lnTo>
                <a:lnTo>
                  <a:pt x="8597" y="5154"/>
                </a:lnTo>
                <a:lnTo>
                  <a:pt x="8622" y="5081"/>
                </a:lnTo>
                <a:lnTo>
                  <a:pt x="8646" y="5007"/>
                </a:lnTo>
                <a:lnTo>
                  <a:pt x="8719" y="4885"/>
                </a:lnTo>
                <a:lnTo>
                  <a:pt x="8842" y="4788"/>
                </a:lnTo>
                <a:lnTo>
                  <a:pt x="8915" y="4763"/>
                </a:lnTo>
                <a:close/>
                <a:moveTo>
                  <a:pt x="2540" y="11309"/>
                </a:moveTo>
                <a:lnTo>
                  <a:pt x="2760" y="11675"/>
                </a:lnTo>
                <a:lnTo>
                  <a:pt x="3029" y="12041"/>
                </a:lnTo>
                <a:lnTo>
                  <a:pt x="3298" y="12408"/>
                </a:lnTo>
                <a:lnTo>
                  <a:pt x="3615" y="12750"/>
                </a:lnTo>
                <a:lnTo>
                  <a:pt x="3908" y="12994"/>
                </a:lnTo>
                <a:lnTo>
                  <a:pt x="4177" y="13238"/>
                </a:lnTo>
                <a:lnTo>
                  <a:pt x="3762" y="13482"/>
                </a:lnTo>
                <a:lnTo>
                  <a:pt x="3371" y="13678"/>
                </a:lnTo>
                <a:lnTo>
                  <a:pt x="3029" y="13824"/>
                </a:lnTo>
                <a:lnTo>
                  <a:pt x="2687" y="13922"/>
                </a:lnTo>
                <a:lnTo>
                  <a:pt x="2418" y="13995"/>
                </a:lnTo>
                <a:lnTo>
                  <a:pt x="2174" y="13995"/>
                </a:lnTo>
                <a:lnTo>
                  <a:pt x="2076" y="13971"/>
                </a:lnTo>
                <a:lnTo>
                  <a:pt x="1979" y="13946"/>
                </a:lnTo>
                <a:lnTo>
                  <a:pt x="1905" y="13897"/>
                </a:lnTo>
                <a:lnTo>
                  <a:pt x="1832" y="13849"/>
                </a:lnTo>
                <a:lnTo>
                  <a:pt x="1759" y="13775"/>
                </a:lnTo>
                <a:lnTo>
                  <a:pt x="1734" y="13678"/>
                </a:lnTo>
                <a:lnTo>
                  <a:pt x="1686" y="13580"/>
                </a:lnTo>
                <a:lnTo>
                  <a:pt x="1686" y="13482"/>
                </a:lnTo>
                <a:lnTo>
                  <a:pt x="1686" y="13214"/>
                </a:lnTo>
                <a:lnTo>
                  <a:pt x="1759" y="12921"/>
                </a:lnTo>
                <a:lnTo>
                  <a:pt x="1881" y="12554"/>
                </a:lnTo>
                <a:lnTo>
                  <a:pt x="2052" y="12188"/>
                </a:lnTo>
                <a:lnTo>
                  <a:pt x="2272" y="11748"/>
                </a:lnTo>
                <a:lnTo>
                  <a:pt x="2540" y="11309"/>
                </a:lnTo>
                <a:close/>
                <a:moveTo>
                  <a:pt x="15362" y="1"/>
                </a:moveTo>
                <a:lnTo>
                  <a:pt x="15094" y="25"/>
                </a:lnTo>
                <a:lnTo>
                  <a:pt x="14801" y="74"/>
                </a:lnTo>
                <a:lnTo>
                  <a:pt x="14483" y="172"/>
                </a:lnTo>
                <a:lnTo>
                  <a:pt x="14141" y="294"/>
                </a:lnTo>
                <a:lnTo>
                  <a:pt x="13775" y="440"/>
                </a:lnTo>
                <a:lnTo>
                  <a:pt x="13384" y="611"/>
                </a:lnTo>
                <a:lnTo>
                  <a:pt x="12993" y="831"/>
                </a:lnTo>
                <a:lnTo>
                  <a:pt x="12578" y="1051"/>
                </a:lnTo>
                <a:lnTo>
                  <a:pt x="11699" y="1613"/>
                </a:lnTo>
                <a:lnTo>
                  <a:pt x="10747" y="2272"/>
                </a:lnTo>
                <a:lnTo>
                  <a:pt x="10307" y="2101"/>
                </a:lnTo>
                <a:lnTo>
                  <a:pt x="9843" y="1955"/>
                </a:lnTo>
                <a:lnTo>
                  <a:pt x="9379" y="1857"/>
                </a:lnTo>
                <a:lnTo>
                  <a:pt x="8915" y="1784"/>
                </a:lnTo>
                <a:lnTo>
                  <a:pt x="8451" y="1735"/>
                </a:lnTo>
                <a:lnTo>
                  <a:pt x="7962" y="1735"/>
                </a:lnTo>
                <a:lnTo>
                  <a:pt x="7498" y="1784"/>
                </a:lnTo>
                <a:lnTo>
                  <a:pt x="7034" y="1832"/>
                </a:lnTo>
                <a:lnTo>
                  <a:pt x="6570" y="1930"/>
                </a:lnTo>
                <a:lnTo>
                  <a:pt x="6106" y="2077"/>
                </a:lnTo>
                <a:lnTo>
                  <a:pt x="5667" y="2248"/>
                </a:lnTo>
                <a:lnTo>
                  <a:pt x="5227" y="2443"/>
                </a:lnTo>
                <a:lnTo>
                  <a:pt x="4787" y="2687"/>
                </a:lnTo>
                <a:lnTo>
                  <a:pt x="4397" y="2980"/>
                </a:lnTo>
                <a:lnTo>
                  <a:pt x="4006" y="3273"/>
                </a:lnTo>
                <a:lnTo>
                  <a:pt x="3615" y="3615"/>
                </a:lnTo>
                <a:lnTo>
                  <a:pt x="3273" y="4006"/>
                </a:lnTo>
                <a:lnTo>
                  <a:pt x="2980" y="4397"/>
                </a:lnTo>
                <a:lnTo>
                  <a:pt x="2687" y="4788"/>
                </a:lnTo>
                <a:lnTo>
                  <a:pt x="2443" y="5227"/>
                </a:lnTo>
                <a:lnTo>
                  <a:pt x="2247" y="5667"/>
                </a:lnTo>
                <a:lnTo>
                  <a:pt x="2076" y="6107"/>
                </a:lnTo>
                <a:lnTo>
                  <a:pt x="1930" y="6571"/>
                </a:lnTo>
                <a:lnTo>
                  <a:pt x="1832" y="7035"/>
                </a:lnTo>
                <a:lnTo>
                  <a:pt x="1783" y="7499"/>
                </a:lnTo>
                <a:lnTo>
                  <a:pt x="1734" y="7963"/>
                </a:lnTo>
                <a:lnTo>
                  <a:pt x="1734" y="8451"/>
                </a:lnTo>
                <a:lnTo>
                  <a:pt x="1783" y="8915"/>
                </a:lnTo>
                <a:lnTo>
                  <a:pt x="1857" y="9379"/>
                </a:lnTo>
                <a:lnTo>
                  <a:pt x="1954" y="9843"/>
                </a:lnTo>
                <a:lnTo>
                  <a:pt x="2101" y="10307"/>
                </a:lnTo>
                <a:lnTo>
                  <a:pt x="2272" y="10747"/>
                </a:lnTo>
                <a:lnTo>
                  <a:pt x="1612" y="11699"/>
                </a:lnTo>
                <a:lnTo>
                  <a:pt x="1051" y="12579"/>
                </a:lnTo>
                <a:lnTo>
                  <a:pt x="831" y="12994"/>
                </a:lnTo>
                <a:lnTo>
                  <a:pt x="611" y="13385"/>
                </a:lnTo>
                <a:lnTo>
                  <a:pt x="440" y="13775"/>
                </a:lnTo>
                <a:lnTo>
                  <a:pt x="293" y="14142"/>
                </a:lnTo>
                <a:lnTo>
                  <a:pt x="171" y="14484"/>
                </a:lnTo>
                <a:lnTo>
                  <a:pt x="74" y="14801"/>
                </a:lnTo>
                <a:lnTo>
                  <a:pt x="25" y="15094"/>
                </a:lnTo>
                <a:lnTo>
                  <a:pt x="0" y="15363"/>
                </a:lnTo>
                <a:lnTo>
                  <a:pt x="0" y="15583"/>
                </a:lnTo>
                <a:lnTo>
                  <a:pt x="49" y="15802"/>
                </a:lnTo>
                <a:lnTo>
                  <a:pt x="123" y="15973"/>
                </a:lnTo>
                <a:lnTo>
                  <a:pt x="245" y="16120"/>
                </a:lnTo>
                <a:lnTo>
                  <a:pt x="342" y="16218"/>
                </a:lnTo>
                <a:lnTo>
                  <a:pt x="489" y="16291"/>
                </a:lnTo>
                <a:lnTo>
                  <a:pt x="635" y="16340"/>
                </a:lnTo>
                <a:lnTo>
                  <a:pt x="806" y="16364"/>
                </a:lnTo>
                <a:lnTo>
                  <a:pt x="1173" y="16364"/>
                </a:lnTo>
                <a:lnTo>
                  <a:pt x="1393" y="16315"/>
                </a:lnTo>
                <a:lnTo>
                  <a:pt x="1637" y="16267"/>
                </a:lnTo>
                <a:lnTo>
                  <a:pt x="2150" y="16120"/>
                </a:lnTo>
                <a:lnTo>
                  <a:pt x="2711" y="15876"/>
                </a:lnTo>
                <a:lnTo>
                  <a:pt x="3322" y="15583"/>
                </a:lnTo>
                <a:lnTo>
                  <a:pt x="3957" y="15192"/>
                </a:lnTo>
                <a:lnTo>
                  <a:pt x="4665" y="14752"/>
                </a:lnTo>
                <a:lnTo>
                  <a:pt x="5373" y="14264"/>
                </a:lnTo>
                <a:lnTo>
                  <a:pt x="6131" y="13702"/>
                </a:lnTo>
                <a:lnTo>
                  <a:pt x="6912" y="13092"/>
                </a:lnTo>
                <a:lnTo>
                  <a:pt x="7718" y="12432"/>
                </a:lnTo>
                <a:lnTo>
                  <a:pt x="8524" y="11724"/>
                </a:lnTo>
                <a:lnTo>
                  <a:pt x="9330" y="10967"/>
                </a:lnTo>
                <a:lnTo>
                  <a:pt x="10160" y="10161"/>
                </a:lnTo>
                <a:lnTo>
                  <a:pt x="10966" y="9330"/>
                </a:lnTo>
                <a:lnTo>
                  <a:pt x="11723" y="8524"/>
                </a:lnTo>
                <a:lnTo>
                  <a:pt x="12432" y="7718"/>
                </a:lnTo>
                <a:lnTo>
                  <a:pt x="13091" y="6912"/>
                </a:lnTo>
                <a:lnTo>
                  <a:pt x="13702" y="6131"/>
                </a:lnTo>
                <a:lnTo>
                  <a:pt x="14263" y="5374"/>
                </a:lnTo>
                <a:lnTo>
                  <a:pt x="14752" y="4666"/>
                </a:lnTo>
                <a:lnTo>
                  <a:pt x="15192" y="3957"/>
                </a:lnTo>
                <a:lnTo>
                  <a:pt x="15582" y="3322"/>
                </a:lnTo>
                <a:lnTo>
                  <a:pt x="15875" y="2712"/>
                </a:lnTo>
                <a:lnTo>
                  <a:pt x="16120" y="2150"/>
                </a:lnTo>
                <a:lnTo>
                  <a:pt x="16266" y="1637"/>
                </a:lnTo>
                <a:lnTo>
                  <a:pt x="16315" y="1393"/>
                </a:lnTo>
                <a:lnTo>
                  <a:pt x="16364" y="1173"/>
                </a:lnTo>
                <a:lnTo>
                  <a:pt x="16364" y="978"/>
                </a:lnTo>
                <a:lnTo>
                  <a:pt x="16364" y="807"/>
                </a:lnTo>
                <a:lnTo>
                  <a:pt x="16339" y="636"/>
                </a:lnTo>
                <a:lnTo>
                  <a:pt x="16291" y="489"/>
                </a:lnTo>
                <a:lnTo>
                  <a:pt x="16217" y="343"/>
                </a:lnTo>
                <a:lnTo>
                  <a:pt x="16120" y="245"/>
                </a:lnTo>
                <a:lnTo>
                  <a:pt x="15973" y="123"/>
                </a:lnTo>
                <a:lnTo>
                  <a:pt x="15802" y="50"/>
                </a:lnTo>
                <a:lnTo>
                  <a:pt x="15582" y="1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6"/>
          <p:cNvSpPr/>
          <p:nvPr/>
        </p:nvSpPr>
        <p:spPr>
          <a:xfrm>
            <a:off x="4582440" y="1550160"/>
            <a:ext cx="483840" cy="483840"/>
          </a:xfrm>
          <a:custGeom>
            <a:avLst/>
            <a:gdLst/>
            <a:ahLst/>
            <a:rect l="l" t="t" r="r" b="b"/>
            <a:pathLst>
              <a:path w="17732" h="17733">
                <a:moveTo>
                  <a:pt x="13091" y="2712"/>
                </a:moveTo>
                <a:lnTo>
                  <a:pt x="13286" y="2736"/>
                </a:lnTo>
                <a:lnTo>
                  <a:pt x="13506" y="2785"/>
                </a:lnTo>
                <a:lnTo>
                  <a:pt x="13702" y="2858"/>
                </a:lnTo>
                <a:lnTo>
                  <a:pt x="13873" y="2956"/>
                </a:lnTo>
                <a:lnTo>
                  <a:pt x="14068" y="3054"/>
                </a:lnTo>
                <a:lnTo>
                  <a:pt x="14239" y="3176"/>
                </a:lnTo>
                <a:lnTo>
                  <a:pt x="14410" y="3323"/>
                </a:lnTo>
                <a:lnTo>
                  <a:pt x="14556" y="3493"/>
                </a:lnTo>
                <a:lnTo>
                  <a:pt x="14679" y="3664"/>
                </a:lnTo>
                <a:lnTo>
                  <a:pt x="14776" y="3860"/>
                </a:lnTo>
                <a:lnTo>
                  <a:pt x="14874" y="4031"/>
                </a:lnTo>
                <a:lnTo>
                  <a:pt x="14947" y="4226"/>
                </a:lnTo>
                <a:lnTo>
                  <a:pt x="14996" y="4446"/>
                </a:lnTo>
                <a:lnTo>
                  <a:pt x="15021" y="4641"/>
                </a:lnTo>
                <a:lnTo>
                  <a:pt x="15021" y="4861"/>
                </a:lnTo>
                <a:lnTo>
                  <a:pt x="15021" y="5057"/>
                </a:lnTo>
                <a:lnTo>
                  <a:pt x="14996" y="5252"/>
                </a:lnTo>
                <a:lnTo>
                  <a:pt x="14947" y="5472"/>
                </a:lnTo>
                <a:lnTo>
                  <a:pt x="14874" y="5667"/>
                </a:lnTo>
                <a:lnTo>
                  <a:pt x="14776" y="5838"/>
                </a:lnTo>
                <a:lnTo>
                  <a:pt x="14679" y="6033"/>
                </a:lnTo>
                <a:lnTo>
                  <a:pt x="14556" y="6204"/>
                </a:lnTo>
                <a:lnTo>
                  <a:pt x="14410" y="6375"/>
                </a:lnTo>
                <a:lnTo>
                  <a:pt x="13433" y="7328"/>
                </a:lnTo>
                <a:lnTo>
                  <a:pt x="13311" y="7426"/>
                </a:lnTo>
                <a:lnTo>
                  <a:pt x="13189" y="7499"/>
                </a:lnTo>
                <a:lnTo>
                  <a:pt x="13042" y="7548"/>
                </a:lnTo>
                <a:lnTo>
                  <a:pt x="12871" y="7572"/>
                </a:lnTo>
                <a:lnTo>
                  <a:pt x="12725" y="7548"/>
                </a:lnTo>
                <a:lnTo>
                  <a:pt x="12578" y="7499"/>
                </a:lnTo>
                <a:lnTo>
                  <a:pt x="12456" y="7426"/>
                </a:lnTo>
                <a:lnTo>
                  <a:pt x="12334" y="7328"/>
                </a:lnTo>
                <a:lnTo>
                  <a:pt x="10405" y="5398"/>
                </a:lnTo>
                <a:lnTo>
                  <a:pt x="10307" y="5276"/>
                </a:lnTo>
                <a:lnTo>
                  <a:pt x="10234" y="5154"/>
                </a:lnTo>
                <a:lnTo>
                  <a:pt x="10185" y="5008"/>
                </a:lnTo>
                <a:lnTo>
                  <a:pt x="10160" y="4861"/>
                </a:lnTo>
                <a:lnTo>
                  <a:pt x="10185" y="4690"/>
                </a:lnTo>
                <a:lnTo>
                  <a:pt x="10234" y="4544"/>
                </a:lnTo>
                <a:lnTo>
                  <a:pt x="10307" y="4422"/>
                </a:lnTo>
                <a:lnTo>
                  <a:pt x="10405" y="4299"/>
                </a:lnTo>
                <a:lnTo>
                  <a:pt x="11357" y="3323"/>
                </a:lnTo>
                <a:lnTo>
                  <a:pt x="11528" y="3176"/>
                </a:lnTo>
                <a:lnTo>
                  <a:pt x="11699" y="3054"/>
                </a:lnTo>
                <a:lnTo>
                  <a:pt x="11894" y="2956"/>
                </a:lnTo>
                <a:lnTo>
                  <a:pt x="12065" y="2858"/>
                </a:lnTo>
                <a:lnTo>
                  <a:pt x="12261" y="2785"/>
                </a:lnTo>
                <a:lnTo>
                  <a:pt x="12481" y="2736"/>
                </a:lnTo>
                <a:lnTo>
                  <a:pt x="12676" y="2712"/>
                </a:lnTo>
                <a:close/>
                <a:moveTo>
                  <a:pt x="8377" y="8867"/>
                </a:moveTo>
                <a:lnTo>
                  <a:pt x="8475" y="8891"/>
                </a:lnTo>
                <a:lnTo>
                  <a:pt x="8548" y="8915"/>
                </a:lnTo>
                <a:lnTo>
                  <a:pt x="8646" y="8964"/>
                </a:lnTo>
                <a:lnTo>
                  <a:pt x="8719" y="9013"/>
                </a:lnTo>
                <a:lnTo>
                  <a:pt x="8768" y="9086"/>
                </a:lnTo>
                <a:lnTo>
                  <a:pt x="8817" y="9184"/>
                </a:lnTo>
                <a:lnTo>
                  <a:pt x="8841" y="9257"/>
                </a:lnTo>
                <a:lnTo>
                  <a:pt x="8866" y="9355"/>
                </a:lnTo>
                <a:lnTo>
                  <a:pt x="8841" y="9453"/>
                </a:lnTo>
                <a:lnTo>
                  <a:pt x="8817" y="9550"/>
                </a:lnTo>
                <a:lnTo>
                  <a:pt x="8768" y="9624"/>
                </a:lnTo>
                <a:lnTo>
                  <a:pt x="8719" y="9697"/>
                </a:lnTo>
                <a:lnTo>
                  <a:pt x="6179" y="12237"/>
                </a:lnTo>
                <a:lnTo>
                  <a:pt x="6106" y="12310"/>
                </a:lnTo>
                <a:lnTo>
                  <a:pt x="6033" y="12359"/>
                </a:lnTo>
                <a:lnTo>
                  <a:pt x="5935" y="12383"/>
                </a:lnTo>
                <a:lnTo>
                  <a:pt x="5740" y="12383"/>
                </a:lnTo>
                <a:lnTo>
                  <a:pt x="5642" y="12359"/>
                </a:lnTo>
                <a:lnTo>
                  <a:pt x="5569" y="12310"/>
                </a:lnTo>
                <a:lnTo>
                  <a:pt x="5496" y="12237"/>
                </a:lnTo>
                <a:lnTo>
                  <a:pt x="5422" y="12164"/>
                </a:lnTo>
                <a:lnTo>
                  <a:pt x="5373" y="12090"/>
                </a:lnTo>
                <a:lnTo>
                  <a:pt x="5349" y="11993"/>
                </a:lnTo>
                <a:lnTo>
                  <a:pt x="5349" y="11895"/>
                </a:lnTo>
                <a:lnTo>
                  <a:pt x="5349" y="11797"/>
                </a:lnTo>
                <a:lnTo>
                  <a:pt x="5373" y="11700"/>
                </a:lnTo>
                <a:lnTo>
                  <a:pt x="5422" y="11626"/>
                </a:lnTo>
                <a:lnTo>
                  <a:pt x="5496" y="11553"/>
                </a:lnTo>
                <a:lnTo>
                  <a:pt x="8036" y="9013"/>
                </a:lnTo>
                <a:lnTo>
                  <a:pt x="8109" y="8964"/>
                </a:lnTo>
                <a:lnTo>
                  <a:pt x="8182" y="8915"/>
                </a:lnTo>
                <a:lnTo>
                  <a:pt x="8280" y="8891"/>
                </a:lnTo>
                <a:lnTo>
                  <a:pt x="8377" y="8867"/>
                </a:lnTo>
                <a:close/>
                <a:moveTo>
                  <a:pt x="14825" y="1"/>
                </a:moveTo>
                <a:lnTo>
                  <a:pt x="14288" y="25"/>
                </a:lnTo>
                <a:lnTo>
                  <a:pt x="13751" y="50"/>
                </a:lnTo>
                <a:lnTo>
                  <a:pt x="13213" y="123"/>
                </a:lnTo>
                <a:lnTo>
                  <a:pt x="12676" y="245"/>
                </a:lnTo>
                <a:lnTo>
                  <a:pt x="12163" y="367"/>
                </a:lnTo>
                <a:lnTo>
                  <a:pt x="11675" y="538"/>
                </a:lnTo>
                <a:lnTo>
                  <a:pt x="11235" y="758"/>
                </a:lnTo>
                <a:lnTo>
                  <a:pt x="11015" y="856"/>
                </a:lnTo>
                <a:lnTo>
                  <a:pt x="10844" y="1002"/>
                </a:lnTo>
                <a:lnTo>
                  <a:pt x="10649" y="1124"/>
                </a:lnTo>
                <a:lnTo>
                  <a:pt x="10502" y="1271"/>
                </a:lnTo>
                <a:lnTo>
                  <a:pt x="5544" y="6229"/>
                </a:lnTo>
                <a:lnTo>
                  <a:pt x="391" y="6229"/>
                </a:lnTo>
                <a:lnTo>
                  <a:pt x="245" y="6253"/>
                </a:lnTo>
                <a:lnTo>
                  <a:pt x="147" y="6278"/>
                </a:lnTo>
                <a:lnTo>
                  <a:pt x="49" y="6327"/>
                </a:lnTo>
                <a:lnTo>
                  <a:pt x="0" y="6400"/>
                </a:lnTo>
                <a:lnTo>
                  <a:pt x="0" y="6473"/>
                </a:lnTo>
                <a:lnTo>
                  <a:pt x="25" y="6571"/>
                </a:lnTo>
                <a:lnTo>
                  <a:pt x="74" y="6668"/>
                </a:lnTo>
                <a:lnTo>
                  <a:pt x="171" y="6791"/>
                </a:lnTo>
                <a:lnTo>
                  <a:pt x="2589" y="9184"/>
                </a:lnTo>
                <a:lnTo>
                  <a:pt x="2272" y="9502"/>
                </a:lnTo>
                <a:lnTo>
                  <a:pt x="953" y="9746"/>
                </a:lnTo>
                <a:lnTo>
                  <a:pt x="806" y="9795"/>
                </a:lnTo>
                <a:lnTo>
                  <a:pt x="684" y="9843"/>
                </a:lnTo>
                <a:lnTo>
                  <a:pt x="611" y="9941"/>
                </a:lnTo>
                <a:lnTo>
                  <a:pt x="562" y="10014"/>
                </a:lnTo>
                <a:lnTo>
                  <a:pt x="562" y="10112"/>
                </a:lnTo>
                <a:lnTo>
                  <a:pt x="586" y="10234"/>
                </a:lnTo>
                <a:lnTo>
                  <a:pt x="635" y="10332"/>
                </a:lnTo>
                <a:lnTo>
                  <a:pt x="733" y="10454"/>
                </a:lnTo>
                <a:lnTo>
                  <a:pt x="7278" y="16999"/>
                </a:lnTo>
                <a:lnTo>
                  <a:pt x="7401" y="17097"/>
                </a:lnTo>
                <a:lnTo>
                  <a:pt x="7498" y="17146"/>
                </a:lnTo>
                <a:lnTo>
                  <a:pt x="7620" y="17170"/>
                </a:lnTo>
                <a:lnTo>
                  <a:pt x="7718" y="17170"/>
                </a:lnTo>
                <a:lnTo>
                  <a:pt x="7791" y="17122"/>
                </a:lnTo>
                <a:lnTo>
                  <a:pt x="7889" y="17048"/>
                </a:lnTo>
                <a:lnTo>
                  <a:pt x="7938" y="16926"/>
                </a:lnTo>
                <a:lnTo>
                  <a:pt x="7987" y="16780"/>
                </a:lnTo>
                <a:lnTo>
                  <a:pt x="8231" y="15461"/>
                </a:lnTo>
                <a:lnTo>
                  <a:pt x="8548" y="15143"/>
                </a:lnTo>
                <a:lnTo>
                  <a:pt x="10942" y="17561"/>
                </a:lnTo>
                <a:lnTo>
                  <a:pt x="11064" y="17659"/>
                </a:lnTo>
                <a:lnTo>
                  <a:pt x="11162" y="17708"/>
                </a:lnTo>
                <a:lnTo>
                  <a:pt x="11259" y="17732"/>
                </a:lnTo>
                <a:lnTo>
                  <a:pt x="11333" y="17732"/>
                </a:lnTo>
                <a:lnTo>
                  <a:pt x="11406" y="17683"/>
                </a:lnTo>
                <a:lnTo>
                  <a:pt x="11455" y="17586"/>
                </a:lnTo>
                <a:lnTo>
                  <a:pt x="11479" y="17488"/>
                </a:lnTo>
                <a:lnTo>
                  <a:pt x="11504" y="17341"/>
                </a:lnTo>
                <a:lnTo>
                  <a:pt x="11504" y="12188"/>
                </a:lnTo>
                <a:lnTo>
                  <a:pt x="16461" y="7230"/>
                </a:lnTo>
                <a:lnTo>
                  <a:pt x="16608" y="7084"/>
                </a:lnTo>
                <a:lnTo>
                  <a:pt x="16730" y="6888"/>
                </a:lnTo>
                <a:lnTo>
                  <a:pt x="16877" y="6693"/>
                </a:lnTo>
                <a:lnTo>
                  <a:pt x="16974" y="6498"/>
                </a:lnTo>
                <a:lnTo>
                  <a:pt x="17194" y="6058"/>
                </a:lnTo>
                <a:lnTo>
                  <a:pt x="17365" y="5569"/>
                </a:lnTo>
                <a:lnTo>
                  <a:pt x="17487" y="5057"/>
                </a:lnTo>
                <a:lnTo>
                  <a:pt x="17609" y="4519"/>
                </a:lnTo>
                <a:lnTo>
                  <a:pt x="17683" y="3982"/>
                </a:lnTo>
                <a:lnTo>
                  <a:pt x="17707" y="3445"/>
                </a:lnTo>
                <a:lnTo>
                  <a:pt x="17731" y="2907"/>
                </a:lnTo>
                <a:lnTo>
                  <a:pt x="17731" y="2419"/>
                </a:lnTo>
                <a:lnTo>
                  <a:pt x="17707" y="1955"/>
                </a:lnTo>
                <a:lnTo>
                  <a:pt x="17658" y="1515"/>
                </a:lnTo>
                <a:lnTo>
                  <a:pt x="17585" y="1149"/>
                </a:lnTo>
                <a:lnTo>
                  <a:pt x="17512" y="831"/>
                </a:lnTo>
                <a:lnTo>
                  <a:pt x="17414" y="587"/>
                </a:lnTo>
                <a:lnTo>
                  <a:pt x="17341" y="489"/>
                </a:lnTo>
                <a:lnTo>
                  <a:pt x="17292" y="441"/>
                </a:lnTo>
                <a:lnTo>
                  <a:pt x="17243" y="392"/>
                </a:lnTo>
                <a:lnTo>
                  <a:pt x="17145" y="318"/>
                </a:lnTo>
                <a:lnTo>
                  <a:pt x="16901" y="221"/>
                </a:lnTo>
                <a:lnTo>
                  <a:pt x="16584" y="148"/>
                </a:lnTo>
                <a:lnTo>
                  <a:pt x="16217" y="74"/>
                </a:lnTo>
                <a:lnTo>
                  <a:pt x="15778" y="25"/>
                </a:lnTo>
                <a:lnTo>
                  <a:pt x="15314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7"/>
          <p:cNvSpPr/>
          <p:nvPr/>
        </p:nvSpPr>
        <p:spPr>
          <a:xfrm>
            <a:off x="4611960" y="1925280"/>
            <a:ext cx="79560" cy="79560"/>
          </a:xfrm>
          <a:custGeom>
            <a:avLst/>
            <a:gdLst/>
            <a:ahLst/>
            <a:rect l="l" t="t" r="r" b="b"/>
            <a:pathLst>
              <a:path w="2932" h="2932">
                <a:moveTo>
                  <a:pt x="2028" y="1"/>
                </a:moveTo>
                <a:lnTo>
                  <a:pt x="1857" y="25"/>
                </a:lnTo>
                <a:lnTo>
                  <a:pt x="1686" y="74"/>
                </a:lnTo>
                <a:lnTo>
                  <a:pt x="1515" y="147"/>
                </a:lnTo>
                <a:lnTo>
                  <a:pt x="1369" y="269"/>
                </a:lnTo>
                <a:lnTo>
                  <a:pt x="1222" y="489"/>
                </a:lnTo>
                <a:lnTo>
                  <a:pt x="1002" y="831"/>
                </a:lnTo>
                <a:lnTo>
                  <a:pt x="563" y="1735"/>
                </a:lnTo>
                <a:lnTo>
                  <a:pt x="172" y="2565"/>
                </a:lnTo>
                <a:lnTo>
                  <a:pt x="1" y="2932"/>
                </a:lnTo>
                <a:lnTo>
                  <a:pt x="1" y="2932"/>
                </a:lnTo>
                <a:lnTo>
                  <a:pt x="367" y="2761"/>
                </a:lnTo>
                <a:lnTo>
                  <a:pt x="1198" y="2370"/>
                </a:lnTo>
                <a:lnTo>
                  <a:pt x="2101" y="1930"/>
                </a:lnTo>
                <a:lnTo>
                  <a:pt x="2443" y="1710"/>
                </a:lnTo>
                <a:lnTo>
                  <a:pt x="2663" y="1564"/>
                </a:lnTo>
                <a:lnTo>
                  <a:pt x="2785" y="1417"/>
                </a:lnTo>
                <a:lnTo>
                  <a:pt x="2858" y="1246"/>
                </a:lnTo>
                <a:lnTo>
                  <a:pt x="2907" y="1075"/>
                </a:lnTo>
                <a:lnTo>
                  <a:pt x="2932" y="904"/>
                </a:lnTo>
                <a:lnTo>
                  <a:pt x="2907" y="733"/>
                </a:lnTo>
                <a:lnTo>
                  <a:pt x="2858" y="562"/>
                </a:lnTo>
                <a:lnTo>
                  <a:pt x="2785" y="416"/>
                </a:lnTo>
                <a:lnTo>
                  <a:pt x="2663" y="269"/>
                </a:lnTo>
                <a:lnTo>
                  <a:pt x="2517" y="147"/>
                </a:lnTo>
                <a:lnTo>
                  <a:pt x="2370" y="74"/>
                </a:lnTo>
                <a:lnTo>
                  <a:pt x="2199" y="25"/>
                </a:lnTo>
                <a:lnTo>
                  <a:pt x="2028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8"/>
          <p:cNvSpPr/>
          <p:nvPr/>
        </p:nvSpPr>
        <p:spPr>
          <a:xfrm>
            <a:off x="4673880" y="1971720"/>
            <a:ext cx="51120" cy="51120"/>
          </a:xfrm>
          <a:custGeom>
            <a:avLst/>
            <a:gdLst/>
            <a:ahLst/>
            <a:rect l="l" t="t" r="r" b="b"/>
            <a:pathLst>
              <a:path w="1881" h="1881">
                <a:moveTo>
                  <a:pt x="1124" y="0"/>
                </a:moveTo>
                <a:lnTo>
                  <a:pt x="977" y="25"/>
                </a:lnTo>
                <a:lnTo>
                  <a:pt x="831" y="74"/>
                </a:lnTo>
                <a:lnTo>
                  <a:pt x="709" y="147"/>
                </a:lnTo>
                <a:lnTo>
                  <a:pt x="586" y="245"/>
                </a:lnTo>
                <a:lnTo>
                  <a:pt x="464" y="391"/>
                </a:lnTo>
                <a:lnTo>
                  <a:pt x="367" y="611"/>
                </a:lnTo>
                <a:lnTo>
                  <a:pt x="269" y="880"/>
                </a:lnTo>
                <a:lnTo>
                  <a:pt x="171" y="1173"/>
                </a:lnTo>
                <a:lnTo>
                  <a:pt x="49" y="1686"/>
                </a:lnTo>
                <a:lnTo>
                  <a:pt x="0" y="1881"/>
                </a:lnTo>
                <a:lnTo>
                  <a:pt x="0" y="1881"/>
                </a:lnTo>
                <a:lnTo>
                  <a:pt x="220" y="1857"/>
                </a:lnTo>
                <a:lnTo>
                  <a:pt x="733" y="1710"/>
                </a:lnTo>
                <a:lnTo>
                  <a:pt x="1002" y="1637"/>
                </a:lnTo>
                <a:lnTo>
                  <a:pt x="1270" y="1539"/>
                </a:lnTo>
                <a:lnTo>
                  <a:pt x="1515" y="1417"/>
                </a:lnTo>
                <a:lnTo>
                  <a:pt x="1661" y="1319"/>
                </a:lnTo>
                <a:lnTo>
                  <a:pt x="1759" y="1197"/>
                </a:lnTo>
                <a:lnTo>
                  <a:pt x="1832" y="1051"/>
                </a:lnTo>
                <a:lnTo>
                  <a:pt x="1881" y="928"/>
                </a:lnTo>
                <a:lnTo>
                  <a:pt x="1881" y="782"/>
                </a:lnTo>
                <a:lnTo>
                  <a:pt x="1881" y="635"/>
                </a:lnTo>
                <a:lnTo>
                  <a:pt x="1832" y="489"/>
                </a:lnTo>
                <a:lnTo>
                  <a:pt x="1759" y="367"/>
                </a:lnTo>
                <a:lnTo>
                  <a:pt x="1661" y="245"/>
                </a:lnTo>
                <a:lnTo>
                  <a:pt x="1539" y="147"/>
                </a:lnTo>
                <a:lnTo>
                  <a:pt x="1417" y="74"/>
                </a:lnTo>
                <a:lnTo>
                  <a:pt x="1270" y="25"/>
                </a:lnTo>
                <a:lnTo>
                  <a:pt x="1124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9"/>
          <p:cNvSpPr/>
          <p:nvPr/>
        </p:nvSpPr>
        <p:spPr>
          <a:xfrm>
            <a:off x="4593960" y="1891800"/>
            <a:ext cx="51120" cy="51120"/>
          </a:xfrm>
          <a:custGeom>
            <a:avLst/>
            <a:gdLst/>
            <a:ahLst/>
            <a:rect l="l" t="t" r="r" b="b"/>
            <a:pathLst>
              <a:path w="1882" h="1882">
                <a:moveTo>
                  <a:pt x="953" y="1"/>
                </a:moveTo>
                <a:lnTo>
                  <a:pt x="831" y="49"/>
                </a:lnTo>
                <a:lnTo>
                  <a:pt x="684" y="123"/>
                </a:lnTo>
                <a:lnTo>
                  <a:pt x="562" y="220"/>
                </a:lnTo>
                <a:lnTo>
                  <a:pt x="465" y="367"/>
                </a:lnTo>
                <a:lnTo>
                  <a:pt x="342" y="611"/>
                </a:lnTo>
                <a:lnTo>
                  <a:pt x="245" y="880"/>
                </a:lnTo>
                <a:lnTo>
                  <a:pt x="171" y="1148"/>
                </a:lnTo>
                <a:lnTo>
                  <a:pt x="25" y="1661"/>
                </a:lnTo>
                <a:lnTo>
                  <a:pt x="1" y="1881"/>
                </a:lnTo>
                <a:lnTo>
                  <a:pt x="196" y="1832"/>
                </a:lnTo>
                <a:lnTo>
                  <a:pt x="709" y="1710"/>
                </a:lnTo>
                <a:lnTo>
                  <a:pt x="1002" y="1613"/>
                </a:lnTo>
                <a:lnTo>
                  <a:pt x="1271" y="1515"/>
                </a:lnTo>
                <a:lnTo>
                  <a:pt x="1490" y="1417"/>
                </a:lnTo>
                <a:lnTo>
                  <a:pt x="1637" y="1295"/>
                </a:lnTo>
                <a:lnTo>
                  <a:pt x="1735" y="1173"/>
                </a:lnTo>
                <a:lnTo>
                  <a:pt x="1808" y="1051"/>
                </a:lnTo>
                <a:lnTo>
                  <a:pt x="1857" y="904"/>
                </a:lnTo>
                <a:lnTo>
                  <a:pt x="1881" y="758"/>
                </a:lnTo>
                <a:lnTo>
                  <a:pt x="1857" y="611"/>
                </a:lnTo>
                <a:lnTo>
                  <a:pt x="1808" y="465"/>
                </a:lnTo>
                <a:lnTo>
                  <a:pt x="1735" y="343"/>
                </a:lnTo>
                <a:lnTo>
                  <a:pt x="1637" y="220"/>
                </a:lnTo>
                <a:lnTo>
                  <a:pt x="1515" y="123"/>
                </a:lnTo>
                <a:lnTo>
                  <a:pt x="1393" y="49"/>
                </a:lnTo>
                <a:lnTo>
                  <a:pt x="1246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0"/>
          <p:cNvSpPr/>
          <p:nvPr/>
        </p:nvSpPr>
        <p:spPr>
          <a:xfrm rot="1892400">
            <a:off x="6821640" y="111240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1"/>
          <p:cNvSpPr/>
          <p:nvPr/>
        </p:nvSpPr>
        <p:spPr>
          <a:xfrm rot="20668200">
            <a:off x="6257880" y="1950480"/>
            <a:ext cx="186120" cy="1774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4" name="Picture 14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Break </a:t>
            </a: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Hind"/>
              </a:rPr>
              <a:t>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6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2647800" y="1811880"/>
            <a:ext cx="38476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5.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Github DEMO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2647800" y="2916360"/>
            <a:ext cx="38476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will find the presentations, assignments and resources there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9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2647800" y="1811880"/>
            <a:ext cx="38476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6.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Ending notes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2647800" y="2916360"/>
            <a:ext cx="38476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What have you done today?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2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Session review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met me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Hind"/>
              </a:rPr>
              <a:t>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met you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Hind"/>
              </a:rPr>
              <a:t>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know what Java is and how many opportunities it comes with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understand flow controls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know the Java basic syntax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You’ve built your first Java app! Good job!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5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2715480" y="1523160"/>
            <a:ext cx="369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THANKS!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TextShape 2"/>
          <p:cNvSpPr txBox="1"/>
          <p:nvPr/>
        </p:nvSpPr>
        <p:spPr>
          <a:xfrm>
            <a:off x="2715480" y="2494440"/>
            <a:ext cx="4938840" cy="145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Any questions?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can find me at: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@web: http://vladbutnaru.com/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@facebook· Vladut Butnaru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@linkedin· Vlad Butnaru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@email : </a:t>
            </a:r>
            <a:r>
              <a:rPr b="0" lang="en-US" sz="18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vlad2me@gmail.com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@phone : +40 0754 827 620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8" name="Shape 339" descr=""/>
          <p:cNvPicPr/>
          <p:nvPr/>
        </p:nvPicPr>
        <p:blipFill>
          <a:blip r:embed="rId2"/>
          <a:srcRect l="22842" t="14467" r="22842" b="19039"/>
          <a:stretch/>
        </p:blipFill>
        <p:spPr>
          <a:xfrm rot="16200000">
            <a:off x="-505800" y="506160"/>
            <a:ext cx="3251160" cy="2238840"/>
          </a:xfrm>
          <a:prstGeom prst="rect">
            <a:avLst/>
          </a:prstGeom>
          <a:ln>
            <a:noFill/>
          </a:ln>
        </p:spPr>
      </p:pic>
      <p:sp>
        <p:nvSpPr>
          <p:cNvPr id="649" name="CustomShape 3"/>
          <p:cNvSpPr/>
          <p:nvPr/>
        </p:nvSpPr>
        <p:spPr>
          <a:xfrm>
            <a:off x="1348920" y="133200"/>
            <a:ext cx="432360" cy="420840"/>
          </a:xfrm>
          <a:custGeom>
            <a:avLst/>
            <a:gdLst/>
            <a:ahLst/>
            <a:rect l="l" t="t" r="r" b="b"/>
            <a:pathLst>
              <a:path w="20712" h="20174">
                <a:moveTo>
                  <a:pt x="10356" y="2858"/>
                </a:moveTo>
                <a:lnTo>
                  <a:pt x="10722" y="2882"/>
                </a:lnTo>
                <a:lnTo>
                  <a:pt x="11089" y="2907"/>
                </a:lnTo>
                <a:lnTo>
                  <a:pt x="11455" y="2956"/>
                </a:lnTo>
                <a:lnTo>
                  <a:pt x="11821" y="3004"/>
                </a:lnTo>
                <a:lnTo>
                  <a:pt x="12163" y="3102"/>
                </a:lnTo>
                <a:lnTo>
                  <a:pt x="12505" y="3200"/>
                </a:lnTo>
                <a:lnTo>
                  <a:pt x="12847" y="3298"/>
                </a:lnTo>
                <a:lnTo>
                  <a:pt x="13165" y="3444"/>
                </a:lnTo>
                <a:lnTo>
                  <a:pt x="13482" y="3591"/>
                </a:lnTo>
                <a:lnTo>
                  <a:pt x="13800" y="3737"/>
                </a:lnTo>
                <a:lnTo>
                  <a:pt x="14093" y="3908"/>
                </a:lnTo>
                <a:lnTo>
                  <a:pt x="14386" y="4104"/>
                </a:lnTo>
                <a:lnTo>
                  <a:pt x="14679" y="4299"/>
                </a:lnTo>
                <a:lnTo>
                  <a:pt x="14948" y="4519"/>
                </a:lnTo>
                <a:lnTo>
                  <a:pt x="15216" y="4739"/>
                </a:lnTo>
                <a:lnTo>
                  <a:pt x="15460" y="4983"/>
                </a:lnTo>
                <a:lnTo>
                  <a:pt x="15705" y="5227"/>
                </a:lnTo>
                <a:lnTo>
                  <a:pt x="15925" y="5496"/>
                </a:lnTo>
                <a:lnTo>
                  <a:pt x="16144" y="5764"/>
                </a:lnTo>
                <a:lnTo>
                  <a:pt x="16340" y="6057"/>
                </a:lnTo>
                <a:lnTo>
                  <a:pt x="16535" y="6350"/>
                </a:lnTo>
                <a:lnTo>
                  <a:pt x="16706" y="6644"/>
                </a:lnTo>
                <a:lnTo>
                  <a:pt x="16853" y="6961"/>
                </a:lnTo>
                <a:lnTo>
                  <a:pt x="16999" y="7279"/>
                </a:lnTo>
                <a:lnTo>
                  <a:pt x="17146" y="7596"/>
                </a:lnTo>
                <a:lnTo>
                  <a:pt x="17243" y="7938"/>
                </a:lnTo>
                <a:lnTo>
                  <a:pt x="17341" y="8280"/>
                </a:lnTo>
                <a:lnTo>
                  <a:pt x="17439" y="8622"/>
                </a:lnTo>
                <a:lnTo>
                  <a:pt x="17488" y="8988"/>
                </a:lnTo>
                <a:lnTo>
                  <a:pt x="17536" y="9354"/>
                </a:lnTo>
                <a:lnTo>
                  <a:pt x="17561" y="9721"/>
                </a:lnTo>
                <a:lnTo>
                  <a:pt x="17585" y="10087"/>
                </a:lnTo>
                <a:lnTo>
                  <a:pt x="17561" y="10454"/>
                </a:lnTo>
                <a:lnTo>
                  <a:pt x="17536" y="10820"/>
                </a:lnTo>
                <a:lnTo>
                  <a:pt x="17488" y="11186"/>
                </a:lnTo>
                <a:lnTo>
                  <a:pt x="17439" y="11553"/>
                </a:lnTo>
                <a:lnTo>
                  <a:pt x="17341" y="11894"/>
                </a:lnTo>
                <a:lnTo>
                  <a:pt x="17243" y="12236"/>
                </a:lnTo>
                <a:lnTo>
                  <a:pt x="17146" y="12578"/>
                </a:lnTo>
                <a:lnTo>
                  <a:pt x="16999" y="12896"/>
                </a:lnTo>
                <a:lnTo>
                  <a:pt x="16853" y="13213"/>
                </a:lnTo>
                <a:lnTo>
                  <a:pt x="16706" y="13531"/>
                </a:lnTo>
                <a:lnTo>
                  <a:pt x="16535" y="13824"/>
                </a:lnTo>
                <a:lnTo>
                  <a:pt x="16340" y="14117"/>
                </a:lnTo>
                <a:lnTo>
                  <a:pt x="16144" y="14410"/>
                </a:lnTo>
                <a:lnTo>
                  <a:pt x="15925" y="14679"/>
                </a:lnTo>
                <a:lnTo>
                  <a:pt x="15705" y="14947"/>
                </a:lnTo>
                <a:lnTo>
                  <a:pt x="15460" y="15192"/>
                </a:lnTo>
                <a:lnTo>
                  <a:pt x="15216" y="15436"/>
                </a:lnTo>
                <a:lnTo>
                  <a:pt x="14948" y="15656"/>
                </a:lnTo>
                <a:lnTo>
                  <a:pt x="14679" y="15875"/>
                </a:lnTo>
                <a:lnTo>
                  <a:pt x="14386" y="16071"/>
                </a:lnTo>
                <a:lnTo>
                  <a:pt x="14093" y="16266"/>
                </a:lnTo>
                <a:lnTo>
                  <a:pt x="13800" y="16437"/>
                </a:lnTo>
                <a:lnTo>
                  <a:pt x="13482" y="16584"/>
                </a:lnTo>
                <a:lnTo>
                  <a:pt x="13165" y="16730"/>
                </a:lnTo>
                <a:lnTo>
                  <a:pt x="12847" y="16877"/>
                </a:lnTo>
                <a:lnTo>
                  <a:pt x="12505" y="16974"/>
                </a:lnTo>
                <a:lnTo>
                  <a:pt x="12163" y="17072"/>
                </a:lnTo>
                <a:lnTo>
                  <a:pt x="11821" y="17170"/>
                </a:lnTo>
                <a:lnTo>
                  <a:pt x="11455" y="17219"/>
                </a:lnTo>
                <a:lnTo>
                  <a:pt x="11089" y="17268"/>
                </a:lnTo>
                <a:lnTo>
                  <a:pt x="10722" y="17292"/>
                </a:lnTo>
                <a:lnTo>
                  <a:pt x="10356" y="17316"/>
                </a:lnTo>
                <a:lnTo>
                  <a:pt x="9990" y="17292"/>
                </a:lnTo>
                <a:lnTo>
                  <a:pt x="9623" y="17268"/>
                </a:lnTo>
                <a:lnTo>
                  <a:pt x="9257" y="17219"/>
                </a:lnTo>
                <a:lnTo>
                  <a:pt x="8891" y="17170"/>
                </a:lnTo>
                <a:lnTo>
                  <a:pt x="8549" y="17072"/>
                </a:lnTo>
                <a:lnTo>
                  <a:pt x="8207" y="16974"/>
                </a:lnTo>
                <a:lnTo>
                  <a:pt x="7865" y="16877"/>
                </a:lnTo>
                <a:lnTo>
                  <a:pt x="7547" y="16730"/>
                </a:lnTo>
                <a:lnTo>
                  <a:pt x="7230" y="16584"/>
                </a:lnTo>
                <a:lnTo>
                  <a:pt x="6912" y="16437"/>
                </a:lnTo>
                <a:lnTo>
                  <a:pt x="6619" y="16266"/>
                </a:lnTo>
                <a:lnTo>
                  <a:pt x="6326" y="16071"/>
                </a:lnTo>
                <a:lnTo>
                  <a:pt x="6033" y="15875"/>
                </a:lnTo>
                <a:lnTo>
                  <a:pt x="5765" y="15656"/>
                </a:lnTo>
                <a:lnTo>
                  <a:pt x="5496" y="15436"/>
                </a:lnTo>
                <a:lnTo>
                  <a:pt x="5252" y="15192"/>
                </a:lnTo>
                <a:lnTo>
                  <a:pt x="5007" y="14947"/>
                </a:lnTo>
                <a:lnTo>
                  <a:pt x="4788" y="14679"/>
                </a:lnTo>
                <a:lnTo>
                  <a:pt x="4568" y="14410"/>
                </a:lnTo>
                <a:lnTo>
                  <a:pt x="4372" y="14117"/>
                </a:lnTo>
                <a:lnTo>
                  <a:pt x="4177" y="13824"/>
                </a:lnTo>
                <a:lnTo>
                  <a:pt x="4006" y="13531"/>
                </a:lnTo>
                <a:lnTo>
                  <a:pt x="3860" y="13213"/>
                </a:lnTo>
                <a:lnTo>
                  <a:pt x="3713" y="12896"/>
                </a:lnTo>
                <a:lnTo>
                  <a:pt x="3566" y="12578"/>
                </a:lnTo>
                <a:lnTo>
                  <a:pt x="3469" y="12236"/>
                </a:lnTo>
                <a:lnTo>
                  <a:pt x="3371" y="11894"/>
                </a:lnTo>
                <a:lnTo>
                  <a:pt x="3273" y="11553"/>
                </a:lnTo>
                <a:lnTo>
                  <a:pt x="3225" y="11186"/>
                </a:lnTo>
                <a:lnTo>
                  <a:pt x="3176" y="10820"/>
                </a:lnTo>
                <a:lnTo>
                  <a:pt x="3151" y="10454"/>
                </a:lnTo>
                <a:lnTo>
                  <a:pt x="3127" y="10087"/>
                </a:lnTo>
                <a:lnTo>
                  <a:pt x="3151" y="9721"/>
                </a:lnTo>
                <a:lnTo>
                  <a:pt x="3176" y="9354"/>
                </a:lnTo>
                <a:lnTo>
                  <a:pt x="3225" y="8988"/>
                </a:lnTo>
                <a:lnTo>
                  <a:pt x="3273" y="8622"/>
                </a:lnTo>
                <a:lnTo>
                  <a:pt x="3371" y="8280"/>
                </a:lnTo>
                <a:lnTo>
                  <a:pt x="3469" y="7938"/>
                </a:lnTo>
                <a:lnTo>
                  <a:pt x="3566" y="7596"/>
                </a:lnTo>
                <a:lnTo>
                  <a:pt x="3713" y="7279"/>
                </a:lnTo>
                <a:lnTo>
                  <a:pt x="3860" y="6961"/>
                </a:lnTo>
                <a:lnTo>
                  <a:pt x="4006" y="6644"/>
                </a:lnTo>
                <a:lnTo>
                  <a:pt x="4177" y="6350"/>
                </a:lnTo>
                <a:lnTo>
                  <a:pt x="4372" y="6057"/>
                </a:lnTo>
                <a:lnTo>
                  <a:pt x="4568" y="5764"/>
                </a:lnTo>
                <a:lnTo>
                  <a:pt x="4788" y="5496"/>
                </a:lnTo>
                <a:lnTo>
                  <a:pt x="5007" y="5227"/>
                </a:lnTo>
                <a:lnTo>
                  <a:pt x="5252" y="4983"/>
                </a:lnTo>
                <a:lnTo>
                  <a:pt x="5496" y="4739"/>
                </a:lnTo>
                <a:lnTo>
                  <a:pt x="5765" y="4519"/>
                </a:lnTo>
                <a:lnTo>
                  <a:pt x="6033" y="4299"/>
                </a:lnTo>
                <a:lnTo>
                  <a:pt x="6326" y="4104"/>
                </a:lnTo>
                <a:lnTo>
                  <a:pt x="6619" y="3908"/>
                </a:lnTo>
                <a:lnTo>
                  <a:pt x="6912" y="3737"/>
                </a:lnTo>
                <a:lnTo>
                  <a:pt x="7230" y="3591"/>
                </a:lnTo>
                <a:lnTo>
                  <a:pt x="7547" y="3444"/>
                </a:lnTo>
                <a:lnTo>
                  <a:pt x="7865" y="3298"/>
                </a:lnTo>
                <a:lnTo>
                  <a:pt x="8207" y="3200"/>
                </a:lnTo>
                <a:lnTo>
                  <a:pt x="8549" y="3102"/>
                </a:lnTo>
                <a:lnTo>
                  <a:pt x="8891" y="3004"/>
                </a:lnTo>
                <a:lnTo>
                  <a:pt x="9257" y="2956"/>
                </a:lnTo>
                <a:lnTo>
                  <a:pt x="9623" y="2907"/>
                </a:lnTo>
                <a:lnTo>
                  <a:pt x="9990" y="2882"/>
                </a:lnTo>
                <a:lnTo>
                  <a:pt x="10356" y="2858"/>
                </a:lnTo>
                <a:close/>
                <a:moveTo>
                  <a:pt x="8060" y="0"/>
                </a:moveTo>
                <a:lnTo>
                  <a:pt x="6717" y="2516"/>
                </a:lnTo>
                <a:lnTo>
                  <a:pt x="3908" y="2003"/>
                </a:lnTo>
                <a:lnTo>
                  <a:pt x="3786" y="4861"/>
                </a:lnTo>
                <a:lnTo>
                  <a:pt x="1026" y="5593"/>
                </a:lnTo>
                <a:lnTo>
                  <a:pt x="2174" y="8207"/>
                </a:lnTo>
                <a:lnTo>
                  <a:pt x="1" y="10087"/>
                </a:lnTo>
                <a:lnTo>
                  <a:pt x="2174" y="11968"/>
                </a:lnTo>
                <a:lnTo>
                  <a:pt x="1026" y="14581"/>
                </a:lnTo>
                <a:lnTo>
                  <a:pt x="3786" y="15314"/>
                </a:lnTo>
                <a:lnTo>
                  <a:pt x="3908" y="18171"/>
                </a:lnTo>
                <a:lnTo>
                  <a:pt x="6717" y="17658"/>
                </a:lnTo>
                <a:lnTo>
                  <a:pt x="8060" y="20174"/>
                </a:lnTo>
                <a:lnTo>
                  <a:pt x="10356" y="18489"/>
                </a:lnTo>
                <a:lnTo>
                  <a:pt x="12652" y="20174"/>
                </a:lnTo>
                <a:lnTo>
                  <a:pt x="13995" y="17658"/>
                </a:lnTo>
                <a:lnTo>
                  <a:pt x="16804" y="18171"/>
                </a:lnTo>
                <a:lnTo>
                  <a:pt x="16926" y="15314"/>
                </a:lnTo>
                <a:lnTo>
                  <a:pt x="19686" y="14581"/>
                </a:lnTo>
                <a:lnTo>
                  <a:pt x="18538" y="11968"/>
                </a:lnTo>
                <a:lnTo>
                  <a:pt x="20711" y="10087"/>
                </a:lnTo>
                <a:lnTo>
                  <a:pt x="18538" y="8207"/>
                </a:lnTo>
                <a:lnTo>
                  <a:pt x="19686" y="5593"/>
                </a:lnTo>
                <a:lnTo>
                  <a:pt x="16926" y="4861"/>
                </a:lnTo>
                <a:lnTo>
                  <a:pt x="16804" y="2003"/>
                </a:lnTo>
                <a:lnTo>
                  <a:pt x="13995" y="2516"/>
                </a:lnTo>
                <a:lnTo>
                  <a:pt x="12652" y="0"/>
                </a:lnTo>
                <a:lnTo>
                  <a:pt x="10356" y="1686"/>
                </a:lnTo>
                <a:lnTo>
                  <a:pt x="8060" y="0"/>
                </a:lnTo>
                <a:close/>
              </a:path>
            </a:pathLst>
          </a:custGeom>
          <a:noFill/>
          <a:ln w="9360">
            <a:solidFill>
              <a:srgbClr val="ffff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4"/>
          <p:cNvSpPr/>
          <p:nvPr/>
        </p:nvSpPr>
        <p:spPr>
          <a:xfrm>
            <a:off x="1424160" y="203400"/>
            <a:ext cx="281160" cy="281160"/>
          </a:xfrm>
          <a:custGeom>
            <a:avLst/>
            <a:gdLst/>
            <a:ahLst/>
            <a:rect l="l" t="t" r="r" b="b"/>
            <a:pathLst>
              <a:path w="13482" h="13482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noFill/>
          <a:ln w="9360">
            <a:solidFill>
              <a:srgbClr val="ffff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5"/>
          <p:cNvSpPr/>
          <p:nvPr/>
        </p:nvSpPr>
        <p:spPr>
          <a:xfrm>
            <a:off x="1818720" y="39348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2328120" y="1991880"/>
            <a:ext cx="4487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Feedback please!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3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  <p:sp>
        <p:nvSpPr>
          <p:cNvPr id="654" name="CustomShape 2"/>
          <p:cNvSpPr/>
          <p:nvPr/>
        </p:nvSpPr>
        <p:spPr>
          <a:xfrm>
            <a:off x="2008440" y="3314880"/>
            <a:ext cx="545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Arial"/>
              </a:rPr>
              <a:t>http://bit.do/feedbackvlad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647800" y="1811880"/>
            <a:ext cx="38476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1.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Course organization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2647800" y="2916360"/>
            <a:ext cx="384768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Let’s start with the real deal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067040" y="30312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Basic rules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066680" y="895320"/>
            <a:ext cx="6372720" cy="82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 are equal, so no “Sir” or “Mister”, please! We are all passionate about what we do here.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will become professionals, I will do everything I can do make that possible!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067040" y="1882800"/>
            <a:ext cx="2924280" cy="2206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EMBLEM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will be given </a:t>
            </a:r>
            <a:r>
              <a:rPr b="0" i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emblems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 throughout the course.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Some emblems will expire in 7 days, other will last all course long. I encourage you to gather as many as possible since there is a high chance of getting a job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Hind"/>
              </a:rPr>
              <a:t>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4182480" y="1882800"/>
            <a:ext cx="3257280" cy="129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TESTS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 will test your skills and knowledge </a:t>
            </a:r>
            <a:r>
              <a:rPr b="1" i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every now an then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Tests will be quick, to the point and will give me a general idea of what you actually understand.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1066680" y="3409920"/>
            <a:ext cx="3257280" cy="129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FEEDBACK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It is essential for me to know where I have to improve, so be </a:t>
            </a:r>
            <a:r>
              <a:rPr b="1" i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sincere and fair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Consider it a gift for me, I love gifts!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6"/>
          <p:cNvSpPr txBox="1"/>
          <p:nvPr/>
        </p:nvSpPr>
        <p:spPr>
          <a:xfrm>
            <a:off x="4191120" y="3333600"/>
            <a:ext cx="3257280" cy="129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 COMMUNICATION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We have so many channles, please use them! We can talk by the phone, on facebook, on moodle, on skype or anywhere you want!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2789640" y="1849320"/>
            <a:ext cx="277920" cy="2779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8"/>
          <p:cNvSpPr/>
          <p:nvPr/>
        </p:nvSpPr>
        <p:spPr>
          <a:xfrm>
            <a:off x="6019920" y="3257640"/>
            <a:ext cx="294840" cy="2682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9"/>
          <p:cNvSpPr/>
          <p:nvPr/>
        </p:nvSpPr>
        <p:spPr>
          <a:xfrm>
            <a:off x="5105520" y="1886040"/>
            <a:ext cx="329400" cy="241560"/>
          </a:xfrm>
          <a:custGeom>
            <a:avLst/>
            <a:gdLst/>
            <a:ahLst/>
            <a:rect l="l" t="t" r="r" b="b"/>
            <a:pathLst>
              <a:path w="18122" h="13287">
                <a:moveTo>
                  <a:pt x="366" y="0"/>
                </a:moveTo>
                <a:lnTo>
                  <a:pt x="293" y="49"/>
                </a:lnTo>
                <a:lnTo>
                  <a:pt x="195" y="74"/>
                </a:lnTo>
                <a:lnTo>
                  <a:pt x="122" y="147"/>
                </a:lnTo>
                <a:lnTo>
                  <a:pt x="73" y="220"/>
                </a:lnTo>
                <a:lnTo>
                  <a:pt x="24" y="293"/>
                </a:lnTo>
                <a:lnTo>
                  <a:pt x="0" y="391"/>
                </a:lnTo>
                <a:lnTo>
                  <a:pt x="0" y="489"/>
                </a:lnTo>
                <a:lnTo>
                  <a:pt x="0" y="12798"/>
                </a:lnTo>
                <a:lnTo>
                  <a:pt x="0" y="12896"/>
                </a:lnTo>
                <a:lnTo>
                  <a:pt x="24" y="12993"/>
                </a:lnTo>
                <a:lnTo>
                  <a:pt x="73" y="13067"/>
                </a:lnTo>
                <a:lnTo>
                  <a:pt x="122" y="13140"/>
                </a:lnTo>
                <a:lnTo>
                  <a:pt x="195" y="13213"/>
                </a:lnTo>
                <a:lnTo>
                  <a:pt x="293" y="13238"/>
                </a:lnTo>
                <a:lnTo>
                  <a:pt x="366" y="13287"/>
                </a:lnTo>
                <a:lnTo>
                  <a:pt x="17756" y="13287"/>
                </a:lnTo>
                <a:lnTo>
                  <a:pt x="17829" y="13238"/>
                </a:lnTo>
                <a:lnTo>
                  <a:pt x="17927" y="13213"/>
                </a:lnTo>
                <a:lnTo>
                  <a:pt x="18000" y="13140"/>
                </a:lnTo>
                <a:lnTo>
                  <a:pt x="18049" y="13067"/>
                </a:lnTo>
                <a:lnTo>
                  <a:pt x="18098" y="12993"/>
                </a:lnTo>
                <a:lnTo>
                  <a:pt x="18122" y="12896"/>
                </a:lnTo>
                <a:lnTo>
                  <a:pt x="18122" y="12798"/>
                </a:lnTo>
                <a:lnTo>
                  <a:pt x="18122" y="12700"/>
                </a:lnTo>
                <a:lnTo>
                  <a:pt x="18098" y="12603"/>
                </a:lnTo>
                <a:lnTo>
                  <a:pt x="18049" y="12529"/>
                </a:lnTo>
                <a:lnTo>
                  <a:pt x="18000" y="12456"/>
                </a:lnTo>
                <a:lnTo>
                  <a:pt x="17927" y="12383"/>
                </a:lnTo>
                <a:lnTo>
                  <a:pt x="17829" y="12358"/>
                </a:lnTo>
                <a:lnTo>
                  <a:pt x="17756" y="12310"/>
                </a:lnTo>
                <a:lnTo>
                  <a:pt x="977" y="12310"/>
                </a:lnTo>
                <a:lnTo>
                  <a:pt x="977" y="489"/>
                </a:lnTo>
                <a:lnTo>
                  <a:pt x="953" y="391"/>
                </a:lnTo>
                <a:lnTo>
                  <a:pt x="928" y="293"/>
                </a:lnTo>
                <a:lnTo>
                  <a:pt x="879" y="220"/>
                </a:lnTo>
                <a:lnTo>
                  <a:pt x="830" y="147"/>
                </a:lnTo>
                <a:lnTo>
                  <a:pt x="757" y="74"/>
                </a:lnTo>
                <a:lnTo>
                  <a:pt x="659" y="49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0"/>
          <p:cNvSpPr/>
          <p:nvPr/>
        </p:nvSpPr>
        <p:spPr>
          <a:xfrm>
            <a:off x="5143680" y="2002680"/>
            <a:ext cx="56160" cy="96480"/>
          </a:xfrm>
          <a:custGeom>
            <a:avLst/>
            <a:gdLst/>
            <a:ahLst/>
            <a:rect l="l" t="t" r="r" b="b"/>
            <a:pathLst>
              <a:path w="3103" h="5325">
                <a:moveTo>
                  <a:pt x="489" y="1"/>
                </a:moveTo>
                <a:lnTo>
                  <a:pt x="391" y="25"/>
                </a:lnTo>
                <a:lnTo>
                  <a:pt x="294" y="50"/>
                </a:lnTo>
                <a:lnTo>
                  <a:pt x="196" y="98"/>
                </a:lnTo>
                <a:lnTo>
                  <a:pt x="147" y="147"/>
                </a:lnTo>
                <a:lnTo>
                  <a:pt x="74" y="220"/>
                </a:lnTo>
                <a:lnTo>
                  <a:pt x="25" y="294"/>
                </a:lnTo>
                <a:lnTo>
                  <a:pt x="0" y="391"/>
                </a:lnTo>
                <a:lnTo>
                  <a:pt x="0" y="489"/>
                </a:lnTo>
                <a:lnTo>
                  <a:pt x="0" y="5325"/>
                </a:lnTo>
                <a:lnTo>
                  <a:pt x="3102" y="5325"/>
                </a:lnTo>
                <a:lnTo>
                  <a:pt x="3102" y="489"/>
                </a:lnTo>
                <a:lnTo>
                  <a:pt x="3102" y="391"/>
                </a:lnTo>
                <a:lnTo>
                  <a:pt x="3053" y="294"/>
                </a:lnTo>
                <a:lnTo>
                  <a:pt x="3029" y="220"/>
                </a:lnTo>
                <a:lnTo>
                  <a:pt x="2956" y="147"/>
                </a:lnTo>
                <a:lnTo>
                  <a:pt x="2882" y="98"/>
                </a:lnTo>
                <a:lnTo>
                  <a:pt x="2809" y="50"/>
                </a:lnTo>
                <a:lnTo>
                  <a:pt x="2711" y="25"/>
                </a:lnTo>
                <a:lnTo>
                  <a:pt x="26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1"/>
          <p:cNvSpPr/>
          <p:nvPr/>
        </p:nvSpPr>
        <p:spPr>
          <a:xfrm>
            <a:off x="5340600" y="2002680"/>
            <a:ext cx="56160" cy="96480"/>
          </a:xfrm>
          <a:custGeom>
            <a:avLst/>
            <a:gdLst/>
            <a:ahLst/>
            <a:rect l="l" t="t" r="r" b="b"/>
            <a:pathLst>
              <a:path w="3103" h="5325">
                <a:moveTo>
                  <a:pt x="489" y="1"/>
                </a:moveTo>
                <a:lnTo>
                  <a:pt x="392" y="25"/>
                </a:lnTo>
                <a:lnTo>
                  <a:pt x="294" y="50"/>
                </a:lnTo>
                <a:lnTo>
                  <a:pt x="221" y="98"/>
                </a:lnTo>
                <a:lnTo>
                  <a:pt x="147" y="147"/>
                </a:lnTo>
                <a:lnTo>
                  <a:pt x="74" y="220"/>
                </a:lnTo>
                <a:lnTo>
                  <a:pt x="50" y="294"/>
                </a:lnTo>
                <a:lnTo>
                  <a:pt x="1" y="391"/>
                </a:lnTo>
                <a:lnTo>
                  <a:pt x="1" y="489"/>
                </a:lnTo>
                <a:lnTo>
                  <a:pt x="1" y="5325"/>
                </a:lnTo>
                <a:lnTo>
                  <a:pt x="3103" y="5325"/>
                </a:lnTo>
                <a:lnTo>
                  <a:pt x="3103" y="489"/>
                </a:lnTo>
                <a:lnTo>
                  <a:pt x="3103" y="391"/>
                </a:lnTo>
                <a:lnTo>
                  <a:pt x="3078" y="294"/>
                </a:lnTo>
                <a:lnTo>
                  <a:pt x="3029" y="220"/>
                </a:lnTo>
                <a:lnTo>
                  <a:pt x="2956" y="147"/>
                </a:lnTo>
                <a:lnTo>
                  <a:pt x="2907" y="98"/>
                </a:lnTo>
                <a:lnTo>
                  <a:pt x="2810" y="50"/>
                </a:lnTo>
                <a:lnTo>
                  <a:pt x="2712" y="25"/>
                </a:lnTo>
                <a:lnTo>
                  <a:pt x="26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2"/>
          <p:cNvSpPr/>
          <p:nvPr/>
        </p:nvSpPr>
        <p:spPr>
          <a:xfrm>
            <a:off x="5208840" y="1896120"/>
            <a:ext cx="56160" cy="203400"/>
          </a:xfrm>
          <a:custGeom>
            <a:avLst/>
            <a:gdLst/>
            <a:ahLst/>
            <a:rect l="l" t="t" r="r" b="b"/>
            <a:pathLst>
              <a:path w="3103" h="11186">
                <a:moveTo>
                  <a:pt x="489" y="0"/>
                </a:moveTo>
                <a:lnTo>
                  <a:pt x="391" y="25"/>
                </a:lnTo>
                <a:lnTo>
                  <a:pt x="294" y="49"/>
                </a:lnTo>
                <a:lnTo>
                  <a:pt x="220" y="98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9"/>
                </a:lnTo>
                <a:lnTo>
                  <a:pt x="1" y="11186"/>
                </a:lnTo>
                <a:lnTo>
                  <a:pt x="3102" y="11186"/>
                </a:lnTo>
                <a:lnTo>
                  <a:pt x="3102" y="489"/>
                </a:lnTo>
                <a:lnTo>
                  <a:pt x="3102" y="391"/>
                </a:lnTo>
                <a:lnTo>
                  <a:pt x="3078" y="293"/>
                </a:lnTo>
                <a:lnTo>
                  <a:pt x="3029" y="220"/>
                </a:lnTo>
                <a:lnTo>
                  <a:pt x="2956" y="147"/>
                </a:lnTo>
                <a:lnTo>
                  <a:pt x="2907" y="98"/>
                </a:lnTo>
                <a:lnTo>
                  <a:pt x="2809" y="49"/>
                </a:lnTo>
                <a:lnTo>
                  <a:pt x="2712" y="25"/>
                </a:lnTo>
                <a:lnTo>
                  <a:pt x="26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3"/>
          <p:cNvSpPr/>
          <p:nvPr/>
        </p:nvSpPr>
        <p:spPr>
          <a:xfrm>
            <a:off x="5274360" y="1947600"/>
            <a:ext cx="56520" cy="151560"/>
          </a:xfrm>
          <a:custGeom>
            <a:avLst/>
            <a:gdLst/>
            <a:ahLst/>
            <a:rect l="l" t="t" r="r" b="b"/>
            <a:pathLst>
              <a:path w="3127" h="8353">
                <a:moveTo>
                  <a:pt x="489" y="0"/>
                </a:moveTo>
                <a:lnTo>
                  <a:pt x="392" y="25"/>
                </a:lnTo>
                <a:lnTo>
                  <a:pt x="318" y="49"/>
                </a:lnTo>
                <a:lnTo>
                  <a:pt x="221" y="98"/>
                </a:lnTo>
                <a:lnTo>
                  <a:pt x="147" y="147"/>
                </a:lnTo>
                <a:lnTo>
                  <a:pt x="99" y="220"/>
                </a:lnTo>
                <a:lnTo>
                  <a:pt x="50" y="293"/>
                </a:lnTo>
                <a:lnTo>
                  <a:pt x="25" y="391"/>
                </a:lnTo>
                <a:lnTo>
                  <a:pt x="1" y="489"/>
                </a:lnTo>
                <a:lnTo>
                  <a:pt x="1" y="8353"/>
                </a:lnTo>
                <a:lnTo>
                  <a:pt x="3127" y="8353"/>
                </a:lnTo>
                <a:lnTo>
                  <a:pt x="3127" y="489"/>
                </a:lnTo>
                <a:lnTo>
                  <a:pt x="3103" y="391"/>
                </a:lnTo>
                <a:lnTo>
                  <a:pt x="3078" y="293"/>
                </a:lnTo>
                <a:lnTo>
                  <a:pt x="3029" y="220"/>
                </a:lnTo>
                <a:lnTo>
                  <a:pt x="2980" y="147"/>
                </a:lnTo>
                <a:lnTo>
                  <a:pt x="2907" y="98"/>
                </a:lnTo>
                <a:lnTo>
                  <a:pt x="2809" y="49"/>
                </a:lnTo>
                <a:lnTo>
                  <a:pt x="2736" y="25"/>
                </a:lnTo>
                <a:lnTo>
                  <a:pt x="26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4"/>
          <p:cNvSpPr/>
          <p:nvPr/>
        </p:nvSpPr>
        <p:spPr>
          <a:xfrm>
            <a:off x="2286000" y="3440880"/>
            <a:ext cx="71280" cy="160200"/>
          </a:xfrm>
          <a:custGeom>
            <a:avLst/>
            <a:gdLst/>
            <a:ahLst/>
            <a:rect l="l" t="t" r="r" b="b"/>
            <a:pathLst>
              <a:path w="3933" h="8818">
                <a:moveTo>
                  <a:pt x="2418" y="1002"/>
                </a:moveTo>
                <a:lnTo>
                  <a:pt x="2565" y="1027"/>
                </a:lnTo>
                <a:lnTo>
                  <a:pt x="2687" y="1075"/>
                </a:lnTo>
                <a:lnTo>
                  <a:pt x="2809" y="1124"/>
                </a:lnTo>
                <a:lnTo>
                  <a:pt x="2907" y="1222"/>
                </a:lnTo>
                <a:lnTo>
                  <a:pt x="3005" y="1320"/>
                </a:lnTo>
                <a:lnTo>
                  <a:pt x="3078" y="1442"/>
                </a:lnTo>
                <a:lnTo>
                  <a:pt x="3102" y="1564"/>
                </a:lnTo>
                <a:lnTo>
                  <a:pt x="3127" y="1710"/>
                </a:lnTo>
                <a:lnTo>
                  <a:pt x="3102" y="1857"/>
                </a:lnTo>
                <a:lnTo>
                  <a:pt x="3078" y="1979"/>
                </a:lnTo>
                <a:lnTo>
                  <a:pt x="3005" y="2101"/>
                </a:lnTo>
                <a:lnTo>
                  <a:pt x="2907" y="2223"/>
                </a:lnTo>
                <a:lnTo>
                  <a:pt x="2809" y="2297"/>
                </a:lnTo>
                <a:lnTo>
                  <a:pt x="2687" y="2370"/>
                </a:lnTo>
                <a:lnTo>
                  <a:pt x="2565" y="2394"/>
                </a:lnTo>
                <a:lnTo>
                  <a:pt x="2418" y="2419"/>
                </a:lnTo>
                <a:lnTo>
                  <a:pt x="2272" y="2394"/>
                </a:lnTo>
                <a:lnTo>
                  <a:pt x="2150" y="2370"/>
                </a:lnTo>
                <a:lnTo>
                  <a:pt x="2028" y="2297"/>
                </a:lnTo>
                <a:lnTo>
                  <a:pt x="1930" y="2223"/>
                </a:lnTo>
                <a:lnTo>
                  <a:pt x="1832" y="2101"/>
                </a:lnTo>
                <a:lnTo>
                  <a:pt x="1759" y="1979"/>
                </a:lnTo>
                <a:lnTo>
                  <a:pt x="1735" y="1857"/>
                </a:lnTo>
                <a:lnTo>
                  <a:pt x="1710" y="1710"/>
                </a:lnTo>
                <a:lnTo>
                  <a:pt x="1735" y="1564"/>
                </a:lnTo>
                <a:lnTo>
                  <a:pt x="1759" y="1442"/>
                </a:lnTo>
                <a:lnTo>
                  <a:pt x="1832" y="1320"/>
                </a:lnTo>
                <a:lnTo>
                  <a:pt x="1930" y="1222"/>
                </a:lnTo>
                <a:lnTo>
                  <a:pt x="2028" y="1124"/>
                </a:lnTo>
                <a:lnTo>
                  <a:pt x="2150" y="1075"/>
                </a:lnTo>
                <a:lnTo>
                  <a:pt x="2272" y="1027"/>
                </a:lnTo>
                <a:lnTo>
                  <a:pt x="2418" y="1002"/>
                </a:lnTo>
                <a:close/>
                <a:moveTo>
                  <a:pt x="1" y="1"/>
                </a:moveTo>
                <a:lnTo>
                  <a:pt x="1" y="8817"/>
                </a:lnTo>
                <a:lnTo>
                  <a:pt x="3933" y="8817"/>
                </a:lnTo>
                <a:lnTo>
                  <a:pt x="39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5"/>
          <p:cNvSpPr/>
          <p:nvPr/>
        </p:nvSpPr>
        <p:spPr>
          <a:xfrm>
            <a:off x="2368080" y="3333600"/>
            <a:ext cx="223200" cy="282240"/>
          </a:xfrm>
          <a:custGeom>
            <a:avLst/>
            <a:gdLst/>
            <a:ahLst/>
            <a:rect l="l" t="t" r="r" b="b"/>
            <a:pathLst>
              <a:path w="12286" h="15534">
                <a:moveTo>
                  <a:pt x="6326" y="1"/>
                </a:moveTo>
                <a:lnTo>
                  <a:pt x="5960" y="25"/>
                </a:lnTo>
                <a:lnTo>
                  <a:pt x="5716" y="74"/>
                </a:lnTo>
                <a:lnTo>
                  <a:pt x="5520" y="147"/>
                </a:lnTo>
                <a:lnTo>
                  <a:pt x="5374" y="221"/>
                </a:lnTo>
                <a:lnTo>
                  <a:pt x="4983" y="1466"/>
                </a:lnTo>
                <a:lnTo>
                  <a:pt x="4788" y="2028"/>
                </a:lnTo>
                <a:lnTo>
                  <a:pt x="4592" y="2541"/>
                </a:lnTo>
                <a:lnTo>
                  <a:pt x="4397" y="3005"/>
                </a:lnTo>
                <a:lnTo>
                  <a:pt x="4202" y="3396"/>
                </a:lnTo>
                <a:lnTo>
                  <a:pt x="4031" y="3689"/>
                </a:lnTo>
                <a:lnTo>
                  <a:pt x="3884" y="3933"/>
                </a:lnTo>
                <a:lnTo>
                  <a:pt x="3664" y="4153"/>
                </a:lnTo>
                <a:lnTo>
                  <a:pt x="3322" y="4495"/>
                </a:lnTo>
                <a:lnTo>
                  <a:pt x="2516" y="5252"/>
                </a:lnTo>
                <a:lnTo>
                  <a:pt x="1442" y="6229"/>
                </a:lnTo>
                <a:lnTo>
                  <a:pt x="1" y="6229"/>
                </a:lnTo>
                <a:lnTo>
                  <a:pt x="1" y="13433"/>
                </a:lnTo>
                <a:lnTo>
                  <a:pt x="1515" y="13433"/>
                </a:lnTo>
                <a:lnTo>
                  <a:pt x="2004" y="13678"/>
                </a:lnTo>
                <a:lnTo>
                  <a:pt x="2687" y="13971"/>
                </a:lnTo>
                <a:lnTo>
                  <a:pt x="3567" y="14313"/>
                </a:lnTo>
                <a:lnTo>
                  <a:pt x="4544" y="14679"/>
                </a:lnTo>
                <a:lnTo>
                  <a:pt x="5594" y="14997"/>
                </a:lnTo>
                <a:lnTo>
                  <a:pt x="6131" y="15143"/>
                </a:lnTo>
                <a:lnTo>
                  <a:pt x="6668" y="15265"/>
                </a:lnTo>
                <a:lnTo>
                  <a:pt x="7181" y="15387"/>
                </a:lnTo>
                <a:lnTo>
                  <a:pt x="7694" y="15461"/>
                </a:lnTo>
                <a:lnTo>
                  <a:pt x="8158" y="15509"/>
                </a:lnTo>
                <a:lnTo>
                  <a:pt x="8622" y="15534"/>
                </a:lnTo>
                <a:lnTo>
                  <a:pt x="9404" y="15534"/>
                </a:lnTo>
                <a:lnTo>
                  <a:pt x="9819" y="15509"/>
                </a:lnTo>
                <a:lnTo>
                  <a:pt x="10210" y="15461"/>
                </a:lnTo>
                <a:lnTo>
                  <a:pt x="10552" y="15363"/>
                </a:lnTo>
                <a:lnTo>
                  <a:pt x="10723" y="15314"/>
                </a:lnTo>
                <a:lnTo>
                  <a:pt x="10845" y="15265"/>
                </a:lnTo>
                <a:lnTo>
                  <a:pt x="10967" y="15192"/>
                </a:lnTo>
                <a:lnTo>
                  <a:pt x="11064" y="15094"/>
                </a:lnTo>
                <a:lnTo>
                  <a:pt x="11113" y="14997"/>
                </a:lnTo>
                <a:lnTo>
                  <a:pt x="11162" y="14874"/>
                </a:lnTo>
                <a:lnTo>
                  <a:pt x="11235" y="14166"/>
                </a:lnTo>
                <a:lnTo>
                  <a:pt x="11211" y="13995"/>
                </a:lnTo>
                <a:lnTo>
                  <a:pt x="11162" y="13849"/>
                </a:lnTo>
                <a:lnTo>
                  <a:pt x="11064" y="13702"/>
                </a:lnTo>
                <a:lnTo>
                  <a:pt x="10918" y="13580"/>
                </a:lnTo>
                <a:lnTo>
                  <a:pt x="11040" y="13556"/>
                </a:lnTo>
                <a:lnTo>
                  <a:pt x="11162" y="13507"/>
                </a:lnTo>
                <a:lnTo>
                  <a:pt x="11284" y="13458"/>
                </a:lnTo>
                <a:lnTo>
                  <a:pt x="11382" y="13360"/>
                </a:lnTo>
                <a:lnTo>
                  <a:pt x="11455" y="13263"/>
                </a:lnTo>
                <a:lnTo>
                  <a:pt x="11528" y="13140"/>
                </a:lnTo>
                <a:lnTo>
                  <a:pt x="11577" y="12994"/>
                </a:lnTo>
                <a:lnTo>
                  <a:pt x="11602" y="12872"/>
                </a:lnTo>
                <a:lnTo>
                  <a:pt x="11675" y="11993"/>
                </a:lnTo>
                <a:lnTo>
                  <a:pt x="11675" y="11870"/>
                </a:lnTo>
                <a:lnTo>
                  <a:pt x="11675" y="11773"/>
                </a:lnTo>
                <a:lnTo>
                  <a:pt x="11651" y="11651"/>
                </a:lnTo>
                <a:lnTo>
                  <a:pt x="11602" y="11553"/>
                </a:lnTo>
                <a:lnTo>
                  <a:pt x="11480" y="11382"/>
                </a:lnTo>
                <a:lnTo>
                  <a:pt x="11406" y="11309"/>
                </a:lnTo>
                <a:lnTo>
                  <a:pt x="11333" y="11235"/>
                </a:lnTo>
                <a:lnTo>
                  <a:pt x="11455" y="11211"/>
                </a:lnTo>
                <a:lnTo>
                  <a:pt x="11553" y="11162"/>
                </a:lnTo>
                <a:lnTo>
                  <a:pt x="11651" y="11089"/>
                </a:lnTo>
                <a:lnTo>
                  <a:pt x="11748" y="10991"/>
                </a:lnTo>
                <a:lnTo>
                  <a:pt x="11822" y="10893"/>
                </a:lnTo>
                <a:lnTo>
                  <a:pt x="11870" y="10796"/>
                </a:lnTo>
                <a:lnTo>
                  <a:pt x="11919" y="10674"/>
                </a:lnTo>
                <a:lnTo>
                  <a:pt x="11944" y="10527"/>
                </a:lnTo>
                <a:lnTo>
                  <a:pt x="12017" y="9672"/>
                </a:lnTo>
                <a:lnTo>
                  <a:pt x="12017" y="9550"/>
                </a:lnTo>
                <a:lnTo>
                  <a:pt x="12017" y="9428"/>
                </a:lnTo>
                <a:lnTo>
                  <a:pt x="11993" y="9306"/>
                </a:lnTo>
                <a:lnTo>
                  <a:pt x="11944" y="9208"/>
                </a:lnTo>
                <a:lnTo>
                  <a:pt x="11895" y="9111"/>
                </a:lnTo>
                <a:lnTo>
                  <a:pt x="11822" y="9037"/>
                </a:lnTo>
                <a:lnTo>
                  <a:pt x="11748" y="8964"/>
                </a:lnTo>
                <a:lnTo>
                  <a:pt x="11651" y="8891"/>
                </a:lnTo>
                <a:lnTo>
                  <a:pt x="11748" y="8866"/>
                </a:lnTo>
                <a:lnTo>
                  <a:pt x="11846" y="8793"/>
                </a:lnTo>
                <a:lnTo>
                  <a:pt x="11944" y="8720"/>
                </a:lnTo>
                <a:lnTo>
                  <a:pt x="12017" y="8647"/>
                </a:lnTo>
                <a:lnTo>
                  <a:pt x="12090" y="8549"/>
                </a:lnTo>
                <a:lnTo>
                  <a:pt x="12139" y="8451"/>
                </a:lnTo>
                <a:lnTo>
                  <a:pt x="12163" y="8329"/>
                </a:lnTo>
                <a:lnTo>
                  <a:pt x="12188" y="8207"/>
                </a:lnTo>
                <a:lnTo>
                  <a:pt x="12286" y="7328"/>
                </a:lnTo>
                <a:lnTo>
                  <a:pt x="12261" y="7206"/>
                </a:lnTo>
                <a:lnTo>
                  <a:pt x="12237" y="7083"/>
                </a:lnTo>
                <a:lnTo>
                  <a:pt x="12188" y="6986"/>
                </a:lnTo>
                <a:lnTo>
                  <a:pt x="12139" y="6888"/>
                </a:lnTo>
                <a:lnTo>
                  <a:pt x="12066" y="6790"/>
                </a:lnTo>
                <a:lnTo>
                  <a:pt x="11968" y="6717"/>
                </a:lnTo>
                <a:lnTo>
                  <a:pt x="11748" y="6571"/>
                </a:lnTo>
                <a:lnTo>
                  <a:pt x="11504" y="6448"/>
                </a:lnTo>
                <a:lnTo>
                  <a:pt x="11211" y="6351"/>
                </a:lnTo>
                <a:lnTo>
                  <a:pt x="10893" y="6278"/>
                </a:lnTo>
                <a:lnTo>
                  <a:pt x="10576" y="6229"/>
                </a:lnTo>
                <a:lnTo>
                  <a:pt x="9892" y="6131"/>
                </a:lnTo>
                <a:lnTo>
                  <a:pt x="8842" y="6033"/>
                </a:lnTo>
                <a:lnTo>
                  <a:pt x="7596" y="5960"/>
                </a:lnTo>
                <a:lnTo>
                  <a:pt x="6326" y="5887"/>
                </a:lnTo>
                <a:lnTo>
                  <a:pt x="6497" y="5594"/>
                </a:lnTo>
                <a:lnTo>
                  <a:pt x="6644" y="5252"/>
                </a:lnTo>
                <a:lnTo>
                  <a:pt x="6790" y="4885"/>
                </a:lnTo>
                <a:lnTo>
                  <a:pt x="6888" y="4495"/>
                </a:lnTo>
                <a:lnTo>
                  <a:pt x="6986" y="4104"/>
                </a:lnTo>
                <a:lnTo>
                  <a:pt x="7083" y="3689"/>
                </a:lnTo>
                <a:lnTo>
                  <a:pt x="7181" y="2883"/>
                </a:lnTo>
                <a:lnTo>
                  <a:pt x="7254" y="2150"/>
                </a:lnTo>
                <a:lnTo>
                  <a:pt x="7303" y="1539"/>
                </a:lnTo>
                <a:lnTo>
                  <a:pt x="7303" y="978"/>
                </a:lnTo>
                <a:lnTo>
                  <a:pt x="7303" y="807"/>
                </a:lnTo>
                <a:lnTo>
                  <a:pt x="7230" y="611"/>
                </a:lnTo>
                <a:lnTo>
                  <a:pt x="7157" y="465"/>
                </a:lnTo>
                <a:lnTo>
                  <a:pt x="7035" y="318"/>
                </a:lnTo>
                <a:lnTo>
                  <a:pt x="6888" y="172"/>
                </a:lnTo>
                <a:lnTo>
                  <a:pt x="6717" y="98"/>
                </a:lnTo>
                <a:lnTo>
                  <a:pt x="6522" y="25"/>
                </a:lnTo>
                <a:lnTo>
                  <a:pt x="63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Useful links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1067040" y="1650600"/>
            <a:ext cx="5971680" cy="276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1"/>
              </a:rPr>
              <a:t>https://github.com/vladutbutnaru/enered-java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2"/>
              </a:rPr>
              <a:t>http://online.enered.org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3"/>
              </a:rPr>
              <a:t>https://www.eclipse.org/downloads/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4"/>
              </a:rPr>
              <a:t>http://www.oracle.com/technetwork/java/javase/downloads/index.html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  <a:hlinkClick r:id="rId5"/>
              </a:rPr>
              <a:t>http://goo.gl/forms/ARBqgoCk5C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7" name="Picture 2" descr=""/>
          <p:cNvPicPr/>
          <p:nvPr/>
        </p:nvPicPr>
        <p:blipFill>
          <a:blip r:embed="rId6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672200" y="2269080"/>
            <a:ext cx="5634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THE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
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PROJECT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672200" y="3411720"/>
            <a:ext cx="5634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You will team up and create an amazing project using your skills and collaboration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5066640" y="71712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"/>
          <p:cNvSpPr/>
          <p:nvPr/>
        </p:nvSpPr>
        <p:spPr>
          <a:xfrm>
            <a:off x="5925960" y="988920"/>
            <a:ext cx="690120" cy="690120"/>
          </a:xfrm>
          <a:custGeom>
            <a:avLst/>
            <a:gdLst/>
            <a:ahLst/>
            <a:rect l="l" t="t" r="r" b="b"/>
            <a:pathLst>
              <a:path w="8475" h="8476">
                <a:moveTo>
                  <a:pt x="8157" y="0"/>
                </a:moveTo>
                <a:lnTo>
                  <a:pt x="7327" y="1075"/>
                </a:lnTo>
                <a:lnTo>
                  <a:pt x="6399" y="2150"/>
                </a:lnTo>
                <a:lnTo>
                  <a:pt x="5422" y="3249"/>
                </a:lnTo>
                <a:lnTo>
                  <a:pt x="4347" y="4348"/>
                </a:lnTo>
                <a:lnTo>
                  <a:pt x="3248" y="5422"/>
                </a:lnTo>
                <a:lnTo>
                  <a:pt x="2149" y="6399"/>
                </a:lnTo>
                <a:lnTo>
                  <a:pt x="1075" y="7327"/>
                </a:lnTo>
                <a:lnTo>
                  <a:pt x="0" y="8158"/>
                </a:lnTo>
                <a:lnTo>
                  <a:pt x="440" y="8280"/>
                </a:lnTo>
                <a:lnTo>
                  <a:pt x="855" y="8377"/>
                </a:lnTo>
                <a:lnTo>
                  <a:pt x="1294" y="8426"/>
                </a:lnTo>
                <a:lnTo>
                  <a:pt x="1734" y="8475"/>
                </a:lnTo>
                <a:lnTo>
                  <a:pt x="2174" y="8475"/>
                </a:lnTo>
                <a:lnTo>
                  <a:pt x="2613" y="8451"/>
                </a:lnTo>
                <a:lnTo>
                  <a:pt x="3028" y="8402"/>
                </a:lnTo>
                <a:lnTo>
                  <a:pt x="3468" y="8304"/>
                </a:lnTo>
                <a:lnTo>
                  <a:pt x="3883" y="8207"/>
                </a:lnTo>
                <a:lnTo>
                  <a:pt x="4323" y="8060"/>
                </a:lnTo>
                <a:lnTo>
                  <a:pt x="4714" y="7889"/>
                </a:lnTo>
                <a:lnTo>
                  <a:pt x="5129" y="7694"/>
                </a:lnTo>
                <a:lnTo>
                  <a:pt x="5520" y="7449"/>
                </a:lnTo>
                <a:lnTo>
                  <a:pt x="5886" y="7205"/>
                </a:lnTo>
                <a:lnTo>
                  <a:pt x="6252" y="6912"/>
                </a:lnTo>
                <a:lnTo>
                  <a:pt x="6594" y="6595"/>
                </a:lnTo>
                <a:lnTo>
                  <a:pt x="6912" y="6253"/>
                </a:lnTo>
                <a:lnTo>
                  <a:pt x="7205" y="5886"/>
                </a:lnTo>
                <a:lnTo>
                  <a:pt x="7449" y="5520"/>
                </a:lnTo>
                <a:lnTo>
                  <a:pt x="7693" y="5129"/>
                </a:lnTo>
                <a:lnTo>
                  <a:pt x="7889" y="4714"/>
                </a:lnTo>
                <a:lnTo>
                  <a:pt x="8060" y="4323"/>
                </a:lnTo>
                <a:lnTo>
                  <a:pt x="8206" y="3884"/>
                </a:lnTo>
                <a:lnTo>
                  <a:pt x="8304" y="3468"/>
                </a:lnTo>
                <a:lnTo>
                  <a:pt x="8402" y="3029"/>
                </a:lnTo>
                <a:lnTo>
                  <a:pt x="8450" y="2614"/>
                </a:lnTo>
                <a:lnTo>
                  <a:pt x="8475" y="2174"/>
                </a:lnTo>
                <a:lnTo>
                  <a:pt x="8475" y="1734"/>
                </a:lnTo>
                <a:lnTo>
                  <a:pt x="8426" y="1295"/>
                </a:lnTo>
                <a:lnTo>
                  <a:pt x="8377" y="855"/>
                </a:lnTo>
                <a:lnTo>
                  <a:pt x="8279" y="440"/>
                </a:lnTo>
                <a:lnTo>
                  <a:pt x="8157" y="0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5"/>
          <p:cNvSpPr/>
          <p:nvPr/>
        </p:nvSpPr>
        <p:spPr>
          <a:xfrm>
            <a:off x="5424480" y="487440"/>
            <a:ext cx="1333080" cy="1333080"/>
          </a:xfrm>
          <a:custGeom>
            <a:avLst/>
            <a:gdLst/>
            <a:ahLst/>
            <a:rect l="l" t="t" r="r" b="b"/>
            <a:pathLst>
              <a:path w="16364" h="16365">
                <a:moveTo>
                  <a:pt x="13580" y="1686"/>
                </a:moveTo>
                <a:lnTo>
                  <a:pt x="13677" y="1735"/>
                </a:lnTo>
                <a:lnTo>
                  <a:pt x="13775" y="1759"/>
                </a:lnTo>
                <a:lnTo>
                  <a:pt x="13848" y="1832"/>
                </a:lnTo>
                <a:lnTo>
                  <a:pt x="13897" y="1906"/>
                </a:lnTo>
                <a:lnTo>
                  <a:pt x="13946" y="1979"/>
                </a:lnTo>
                <a:lnTo>
                  <a:pt x="13970" y="2077"/>
                </a:lnTo>
                <a:lnTo>
                  <a:pt x="13995" y="2174"/>
                </a:lnTo>
                <a:lnTo>
                  <a:pt x="13995" y="2419"/>
                </a:lnTo>
                <a:lnTo>
                  <a:pt x="13922" y="2687"/>
                </a:lnTo>
                <a:lnTo>
                  <a:pt x="13824" y="3029"/>
                </a:lnTo>
                <a:lnTo>
                  <a:pt x="13677" y="3371"/>
                </a:lnTo>
                <a:lnTo>
                  <a:pt x="13482" y="3762"/>
                </a:lnTo>
                <a:lnTo>
                  <a:pt x="13238" y="4177"/>
                </a:lnTo>
                <a:lnTo>
                  <a:pt x="12993" y="3908"/>
                </a:lnTo>
                <a:lnTo>
                  <a:pt x="12749" y="3615"/>
                </a:lnTo>
                <a:lnTo>
                  <a:pt x="12407" y="3298"/>
                </a:lnTo>
                <a:lnTo>
                  <a:pt x="12041" y="3029"/>
                </a:lnTo>
                <a:lnTo>
                  <a:pt x="11675" y="2761"/>
                </a:lnTo>
                <a:lnTo>
                  <a:pt x="11308" y="2541"/>
                </a:lnTo>
                <a:lnTo>
                  <a:pt x="11748" y="2272"/>
                </a:lnTo>
                <a:lnTo>
                  <a:pt x="12187" y="2052"/>
                </a:lnTo>
                <a:lnTo>
                  <a:pt x="12554" y="1881"/>
                </a:lnTo>
                <a:lnTo>
                  <a:pt x="12920" y="1759"/>
                </a:lnTo>
                <a:lnTo>
                  <a:pt x="13213" y="1686"/>
                </a:lnTo>
                <a:close/>
                <a:moveTo>
                  <a:pt x="9721" y="3591"/>
                </a:moveTo>
                <a:lnTo>
                  <a:pt x="9794" y="3615"/>
                </a:lnTo>
                <a:lnTo>
                  <a:pt x="9916" y="3713"/>
                </a:lnTo>
                <a:lnTo>
                  <a:pt x="10014" y="3835"/>
                </a:lnTo>
                <a:lnTo>
                  <a:pt x="10038" y="3908"/>
                </a:lnTo>
                <a:lnTo>
                  <a:pt x="10038" y="3982"/>
                </a:lnTo>
                <a:lnTo>
                  <a:pt x="10038" y="4055"/>
                </a:lnTo>
                <a:lnTo>
                  <a:pt x="10014" y="4128"/>
                </a:lnTo>
                <a:lnTo>
                  <a:pt x="9916" y="4250"/>
                </a:lnTo>
                <a:lnTo>
                  <a:pt x="9794" y="4348"/>
                </a:lnTo>
                <a:lnTo>
                  <a:pt x="9721" y="4372"/>
                </a:lnTo>
                <a:lnTo>
                  <a:pt x="9574" y="4372"/>
                </a:lnTo>
                <a:lnTo>
                  <a:pt x="9501" y="4348"/>
                </a:lnTo>
                <a:lnTo>
                  <a:pt x="9379" y="4250"/>
                </a:lnTo>
                <a:lnTo>
                  <a:pt x="9281" y="4128"/>
                </a:lnTo>
                <a:lnTo>
                  <a:pt x="9257" y="4055"/>
                </a:lnTo>
                <a:lnTo>
                  <a:pt x="9257" y="3982"/>
                </a:lnTo>
                <a:lnTo>
                  <a:pt x="9257" y="3908"/>
                </a:lnTo>
                <a:lnTo>
                  <a:pt x="9281" y="3835"/>
                </a:lnTo>
                <a:lnTo>
                  <a:pt x="9379" y="3713"/>
                </a:lnTo>
                <a:lnTo>
                  <a:pt x="9501" y="3615"/>
                </a:lnTo>
                <a:lnTo>
                  <a:pt x="9574" y="3591"/>
                </a:lnTo>
                <a:close/>
                <a:moveTo>
                  <a:pt x="8182" y="3322"/>
                </a:moveTo>
                <a:lnTo>
                  <a:pt x="8304" y="3347"/>
                </a:lnTo>
                <a:lnTo>
                  <a:pt x="8402" y="3371"/>
                </a:lnTo>
                <a:lnTo>
                  <a:pt x="8500" y="3420"/>
                </a:lnTo>
                <a:lnTo>
                  <a:pt x="8597" y="3493"/>
                </a:lnTo>
                <a:lnTo>
                  <a:pt x="8671" y="3591"/>
                </a:lnTo>
                <a:lnTo>
                  <a:pt x="8719" y="3689"/>
                </a:lnTo>
                <a:lnTo>
                  <a:pt x="8768" y="3786"/>
                </a:lnTo>
                <a:lnTo>
                  <a:pt x="8768" y="3908"/>
                </a:lnTo>
                <a:lnTo>
                  <a:pt x="8768" y="4031"/>
                </a:lnTo>
                <a:lnTo>
                  <a:pt x="8719" y="4153"/>
                </a:lnTo>
                <a:lnTo>
                  <a:pt x="8671" y="4250"/>
                </a:lnTo>
                <a:lnTo>
                  <a:pt x="8597" y="4324"/>
                </a:lnTo>
                <a:lnTo>
                  <a:pt x="8500" y="4397"/>
                </a:lnTo>
                <a:lnTo>
                  <a:pt x="8402" y="4446"/>
                </a:lnTo>
                <a:lnTo>
                  <a:pt x="8304" y="4495"/>
                </a:lnTo>
                <a:lnTo>
                  <a:pt x="8060" y="4495"/>
                </a:lnTo>
                <a:lnTo>
                  <a:pt x="7962" y="4446"/>
                </a:lnTo>
                <a:lnTo>
                  <a:pt x="7865" y="4397"/>
                </a:lnTo>
                <a:lnTo>
                  <a:pt x="7767" y="4324"/>
                </a:lnTo>
                <a:lnTo>
                  <a:pt x="7694" y="4250"/>
                </a:lnTo>
                <a:lnTo>
                  <a:pt x="7645" y="4153"/>
                </a:lnTo>
                <a:lnTo>
                  <a:pt x="7596" y="4031"/>
                </a:lnTo>
                <a:lnTo>
                  <a:pt x="7596" y="3908"/>
                </a:lnTo>
                <a:lnTo>
                  <a:pt x="7596" y="3786"/>
                </a:lnTo>
                <a:lnTo>
                  <a:pt x="7645" y="3689"/>
                </a:lnTo>
                <a:lnTo>
                  <a:pt x="7694" y="3591"/>
                </a:lnTo>
                <a:lnTo>
                  <a:pt x="7767" y="3493"/>
                </a:lnTo>
                <a:lnTo>
                  <a:pt x="7865" y="3420"/>
                </a:lnTo>
                <a:lnTo>
                  <a:pt x="7962" y="3371"/>
                </a:lnTo>
                <a:lnTo>
                  <a:pt x="8060" y="3347"/>
                </a:lnTo>
                <a:lnTo>
                  <a:pt x="8182" y="3322"/>
                </a:lnTo>
                <a:close/>
                <a:moveTo>
                  <a:pt x="9086" y="4763"/>
                </a:moveTo>
                <a:lnTo>
                  <a:pt x="9159" y="4788"/>
                </a:lnTo>
                <a:lnTo>
                  <a:pt x="9281" y="4885"/>
                </a:lnTo>
                <a:lnTo>
                  <a:pt x="9354" y="5007"/>
                </a:lnTo>
                <a:lnTo>
                  <a:pt x="9379" y="5081"/>
                </a:lnTo>
                <a:lnTo>
                  <a:pt x="9379" y="5154"/>
                </a:lnTo>
                <a:lnTo>
                  <a:pt x="9379" y="5227"/>
                </a:lnTo>
                <a:lnTo>
                  <a:pt x="9354" y="5301"/>
                </a:lnTo>
                <a:lnTo>
                  <a:pt x="9281" y="5423"/>
                </a:lnTo>
                <a:lnTo>
                  <a:pt x="9159" y="5520"/>
                </a:lnTo>
                <a:lnTo>
                  <a:pt x="9086" y="5545"/>
                </a:lnTo>
                <a:lnTo>
                  <a:pt x="8915" y="5545"/>
                </a:lnTo>
                <a:lnTo>
                  <a:pt x="8842" y="5520"/>
                </a:lnTo>
                <a:lnTo>
                  <a:pt x="8719" y="5423"/>
                </a:lnTo>
                <a:lnTo>
                  <a:pt x="8646" y="5301"/>
                </a:lnTo>
                <a:lnTo>
                  <a:pt x="8622" y="5227"/>
                </a:lnTo>
                <a:lnTo>
                  <a:pt x="8597" y="5154"/>
                </a:lnTo>
                <a:lnTo>
                  <a:pt x="8622" y="5081"/>
                </a:lnTo>
                <a:lnTo>
                  <a:pt x="8646" y="5007"/>
                </a:lnTo>
                <a:lnTo>
                  <a:pt x="8719" y="4885"/>
                </a:lnTo>
                <a:lnTo>
                  <a:pt x="8842" y="4788"/>
                </a:lnTo>
                <a:lnTo>
                  <a:pt x="8915" y="4763"/>
                </a:lnTo>
                <a:close/>
                <a:moveTo>
                  <a:pt x="2540" y="11309"/>
                </a:moveTo>
                <a:lnTo>
                  <a:pt x="2760" y="11675"/>
                </a:lnTo>
                <a:lnTo>
                  <a:pt x="3029" y="12041"/>
                </a:lnTo>
                <a:lnTo>
                  <a:pt x="3298" y="12408"/>
                </a:lnTo>
                <a:lnTo>
                  <a:pt x="3615" y="12750"/>
                </a:lnTo>
                <a:lnTo>
                  <a:pt x="3908" y="12994"/>
                </a:lnTo>
                <a:lnTo>
                  <a:pt x="4177" y="13238"/>
                </a:lnTo>
                <a:lnTo>
                  <a:pt x="3762" y="13482"/>
                </a:lnTo>
                <a:lnTo>
                  <a:pt x="3371" y="13678"/>
                </a:lnTo>
                <a:lnTo>
                  <a:pt x="3029" y="13824"/>
                </a:lnTo>
                <a:lnTo>
                  <a:pt x="2687" y="13922"/>
                </a:lnTo>
                <a:lnTo>
                  <a:pt x="2418" y="13995"/>
                </a:lnTo>
                <a:lnTo>
                  <a:pt x="2174" y="13995"/>
                </a:lnTo>
                <a:lnTo>
                  <a:pt x="2076" y="13971"/>
                </a:lnTo>
                <a:lnTo>
                  <a:pt x="1979" y="13946"/>
                </a:lnTo>
                <a:lnTo>
                  <a:pt x="1905" y="13897"/>
                </a:lnTo>
                <a:lnTo>
                  <a:pt x="1832" y="13849"/>
                </a:lnTo>
                <a:lnTo>
                  <a:pt x="1759" y="13775"/>
                </a:lnTo>
                <a:lnTo>
                  <a:pt x="1734" y="13678"/>
                </a:lnTo>
                <a:lnTo>
                  <a:pt x="1686" y="13580"/>
                </a:lnTo>
                <a:lnTo>
                  <a:pt x="1686" y="13482"/>
                </a:lnTo>
                <a:lnTo>
                  <a:pt x="1686" y="13214"/>
                </a:lnTo>
                <a:lnTo>
                  <a:pt x="1759" y="12921"/>
                </a:lnTo>
                <a:lnTo>
                  <a:pt x="1881" y="12554"/>
                </a:lnTo>
                <a:lnTo>
                  <a:pt x="2052" y="12188"/>
                </a:lnTo>
                <a:lnTo>
                  <a:pt x="2272" y="11748"/>
                </a:lnTo>
                <a:lnTo>
                  <a:pt x="2540" y="11309"/>
                </a:lnTo>
                <a:close/>
                <a:moveTo>
                  <a:pt x="15362" y="1"/>
                </a:moveTo>
                <a:lnTo>
                  <a:pt x="15094" y="25"/>
                </a:lnTo>
                <a:lnTo>
                  <a:pt x="14801" y="74"/>
                </a:lnTo>
                <a:lnTo>
                  <a:pt x="14483" y="172"/>
                </a:lnTo>
                <a:lnTo>
                  <a:pt x="14141" y="294"/>
                </a:lnTo>
                <a:lnTo>
                  <a:pt x="13775" y="440"/>
                </a:lnTo>
                <a:lnTo>
                  <a:pt x="13384" y="611"/>
                </a:lnTo>
                <a:lnTo>
                  <a:pt x="12993" y="831"/>
                </a:lnTo>
                <a:lnTo>
                  <a:pt x="12578" y="1051"/>
                </a:lnTo>
                <a:lnTo>
                  <a:pt x="11699" y="1613"/>
                </a:lnTo>
                <a:lnTo>
                  <a:pt x="10747" y="2272"/>
                </a:lnTo>
                <a:lnTo>
                  <a:pt x="10307" y="2101"/>
                </a:lnTo>
                <a:lnTo>
                  <a:pt x="9843" y="1955"/>
                </a:lnTo>
                <a:lnTo>
                  <a:pt x="9379" y="1857"/>
                </a:lnTo>
                <a:lnTo>
                  <a:pt x="8915" y="1784"/>
                </a:lnTo>
                <a:lnTo>
                  <a:pt x="8451" y="1735"/>
                </a:lnTo>
                <a:lnTo>
                  <a:pt x="7962" y="1735"/>
                </a:lnTo>
                <a:lnTo>
                  <a:pt x="7498" y="1784"/>
                </a:lnTo>
                <a:lnTo>
                  <a:pt x="7034" y="1832"/>
                </a:lnTo>
                <a:lnTo>
                  <a:pt x="6570" y="1930"/>
                </a:lnTo>
                <a:lnTo>
                  <a:pt x="6106" y="2077"/>
                </a:lnTo>
                <a:lnTo>
                  <a:pt x="5667" y="2248"/>
                </a:lnTo>
                <a:lnTo>
                  <a:pt x="5227" y="2443"/>
                </a:lnTo>
                <a:lnTo>
                  <a:pt x="4787" y="2687"/>
                </a:lnTo>
                <a:lnTo>
                  <a:pt x="4397" y="2980"/>
                </a:lnTo>
                <a:lnTo>
                  <a:pt x="4006" y="3273"/>
                </a:lnTo>
                <a:lnTo>
                  <a:pt x="3615" y="3615"/>
                </a:lnTo>
                <a:lnTo>
                  <a:pt x="3273" y="4006"/>
                </a:lnTo>
                <a:lnTo>
                  <a:pt x="2980" y="4397"/>
                </a:lnTo>
                <a:lnTo>
                  <a:pt x="2687" y="4788"/>
                </a:lnTo>
                <a:lnTo>
                  <a:pt x="2443" y="5227"/>
                </a:lnTo>
                <a:lnTo>
                  <a:pt x="2247" y="5667"/>
                </a:lnTo>
                <a:lnTo>
                  <a:pt x="2076" y="6107"/>
                </a:lnTo>
                <a:lnTo>
                  <a:pt x="1930" y="6571"/>
                </a:lnTo>
                <a:lnTo>
                  <a:pt x="1832" y="7035"/>
                </a:lnTo>
                <a:lnTo>
                  <a:pt x="1783" y="7499"/>
                </a:lnTo>
                <a:lnTo>
                  <a:pt x="1734" y="7963"/>
                </a:lnTo>
                <a:lnTo>
                  <a:pt x="1734" y="8451"/>
                </a:lnTo>
                <a:lnTo>
                  <a:pt x="1783" y="8915"/>
                </a:lnTo>
                <a:lnTo>
                  <a:pt x="1857" y="9379"/>
                </a:lnTo>
                <a:lnTo>
                  <a:pt x="1954" y="9843"/>
                </a:lnTo>
                <a:lnTo>
                  <a:pt x="2101" y="10307"/>
                </a:lnTo>
                <a:lnTo>
                  <a:pt x="2272" y="10747"/>
                </a:lnTo>
                <a:lnTo>
                  <a:pt x="1612" y="11699"/>
                </a:lnTo>
                <a:lnTo>
                  <a:pt x="1051" y="12579"/>
                </a:lnTo>
                <a:lnTo>
                  <a:pt x="831" y="12994"/>
                </a:lnTo>
                <a:lnTo>
                  <a:pt x="611" y="13385"/>
                </a:lnTo>
                <a:lnTo>
                  <a:pt x="440" y="13775"/>
                </a:lnTo>
                <a:lnTo>
                  <a:pt x="293" y="14142"/>
                </a:lnTo>
                <a:lnTo>
                  <a:pt x="171" y="14484"/>
                </a:lnTo>
                <a:lnTo>
                  <a:pt x="74" y="14801"/>
                </a:lnTo>
                <a:lnTo>
                  <a:pt x="25" y="15094"/>
                </a:lnTo>
                <a:lnTo>
                  <a:pt x="0" y="15363"/>
                </a:lnTo>
                <a:lnTo>
                  <a:pt x="0" y="15583"/>
                </a:lnTo>
                <a:lnTo>
                  <a:pt x="49" y="15802"/>
                </a:lnTo>
                <a:lnTo>
                  <a:pt x="123" y="15973"/>
                </a:lnTo>
                <a:lnTo>
                  <a:pt x="245" y="16120"/>
                </a:lnTo>
                <a:lnTo>
                  <a:pt x="342" y="16218"/>
                </a:lnTo>
                <a:lnTo>
                  <a:pt x="489" y="16291"/>
                </a:lnTo>
                <a:lnTo>
                  <a:pt x="635" y="16340"/>
                </a:lnTo>
                <a:lnTo>
                  <a:pt x="806" y="16364"/>
                </a:lnTo>
                <a:lnTo>
                  <a:pt x="1173" y="16364"/>
                </a:lnTo>
                <a:lnTo>
                  <a:pt x="1393" y="16315"/>
                </a:lnTo>
                <a:lnTo>
                  <a:pt x="1637" y="16267"/>
                </a:lnTo>
                <a:lnTo>
                  <a:pt x="2150" y="16120"/>
                </a:lnTo>
                <a:lnTo>
                  <a:pt x="2711" y="15876"/>
                </a:lnTo>
                <a:lnTo>
                  <a:pt x="3322" y="15583"/>
                </a:lnTo>
                <a:lnTo>
                  <a:pt x="3957" y="15192"/>
                </a:lnTo>
                <a:lnTo>
                  <a:pt x="4665" y="14752"/>
                </a:lnTo>
                <a:lnTo>
                  <a:pt x="5373" y="14264"/>
                </a:lnTo>
                <a:lnTo>
                  <a:pt x="6131" y="13702"/>
                </a:lnTo>
                <a:lnTo>
                  <a:pt x="6912" y="13092"/>
                </a:lnTo>
                <a:lnTo>
                  <a:pt x="7718" y="12432"/>
                </a:lnTo>
                <a:lnTo>
                  <a:pt x="8524" y="11724"/>
                </a:lnTo>
                <a:lnTo>
                  <a:pt x="9330" y="10967"/>
                </a:lnTo>
                <a:lnTo>
                  <a:pt x="10160" y="10161"/>
                </a:lnTo>
                <a:lnTo>
                  <a:pt x="10966" y="9330"/>
                </a:lnTo>
                <a:lnTo>
                  <a:pt x="11723" y="8524"/>
                </a:lnTo>
                <a:lnTo>
                  <a:pt x="12432" y="7718"/>
                </a:lnTo>
                <a:lnTo>
                  <a:pt x="13091" y="6912"/>
                </a:lnTo>
                <a:lnTo>
                  <a:pt x="13702" y="6131"/>
                </a:lnTo>
                <a:lnTo>
                  <a:pt x="14263" y="5374"/>
                </a:lnTo>
                <a:lnTo>
                  <a:pt x="14752" y="4666"/>
                </a:lnTo>
                <a:lnTo>
                  <a:pt x="15192" y="3957"/>
                </a:lnTo>
                <a:lnTo>
                  <a:pt x="15582" y="3322"/>
                </a:lnTo>
                <a:lnTo>
                  <a:pt x="15875" y="2712"/>
                </a:lnTo>
                <a:lnTo>
                  <a:pt x="16120" y="2150"/>
                </a:lnTo>
                <a:lnTo>
                  <a:pt x="16266" y="1637"/>
                </a:lnTo>
                <a:lnTo>
                  <a:pt x="16315" y="1393"/>
                </a:lnTo>
                <a:lnTo>
                  <a:pt x="16364" y="1173"/>
                </a:lnTo>
                <a:lnTo>
                  <a:pt x="16364" y="978"/>
                </a:lnTo>
                <a:lnTo>
                  <a:pt x="16364" y="807"/>
                </a:lnTo>
                <a:lnTo>
                  <a:pt x="16339" y="636"/>
                </a:lnTo>
                <a:lnTo>
                  <a:pt x="16291" y="489"/>
                </a:lnTo>
                <a:lnTo>
                  <a:pt x="16217" y="343"/>
                </a:lnTo>
                <a:lnTo>
                  <a:pt x="16120" y="245"/>
                </a:lnTo>
                <a:lnTo>
                  <a:pt x="15973" y="123"/>
                </a:lnTo>
                <a:lnTo>
                  <a:pt x="15802" y="50"/>
                </a:lnTo>
                <a:lnTo>
                  <a:pt x="15582" y="1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6"/>
          <p:cNvSpPr/>
          <p:nvPr/>
        </p:nvSpPr>
        <p:spPr>
          <a:xfrm>
            <a:off x="4582440" y="1550160"/>
            <a:ext cx="483840" cy="483840"/>
          </a:xfrm>
          <a:custGeom>
            <a:avLst/>
            <a:gdLst/>
            <a:ahLst/>
            <a:rect l="l" t="t" r="r" b="b"/>
            <a:pathLst>
              <a:path w="17732" h="17733">
                <a:moveTo>
                  <a:pt x="13091" y="2712"/>
                </a:moveTo>
                <a:lnTo>
                  <a:pt x="13286" y="2736"/>
                </a:lnTo>
                <a:lnTo>
                  <a:pt x="13506" y="2785"/>
                </a:lnTo>
                <a:lnTo>
                  <a:pt x="13702" y="2858"/>
                </a:lnTo>
                <a:lnTo>
                  <a:pt x="13873" y="2956"/>
                </a:lnTo>
                <a:lnTo>
                  <a:pt x="14068" y="3054"/>
                </a:lnTo>
                <a:lnTo>
                  <a:pt x="14239" y="3176"/>
                </a:lnTo>
                <a:lnTo>
                  <a:pt x="14410" y="3323"/>
                </a:lnTo>
                <a:lnTo>
                  <a:pt x="14556" y="3493"/>
                </a:lnTo>
                <a:lnTo>
                  <a:pt x="14679" y="3664"/>
                </a:lnTo>
                <a:lnTo>
                  <a:pt x="14776" y="3860"/>
                </a:lnTo>
                <a:lnTo>
                  <a:pt x="14874" y="4031"/>
                </a:lnTo>
                <a:lnTo>
                  <a:pt x="14947" y="4226"/>
                </a:lnTo>
                <a:lnTo>
                  <a:pt x="14996" y="4446"/>
                </a:lnTo>
                <a:lnTo>
                  <a:pt x="15021" y="4641"/>
                </a:lnTo>
                <a:lnTo>
                  <a:pt x="15021" y="4861"/>
                </a:lnTo>
                <a:lnTo>
                  <a:pt x="15021" y="5057"/>
                </a:lnTo>
                <a:lnTo>
                  <a:pt x="14996" y="5252"/>
                </a:lnTo>
                <a:lnTo>
                  <a:pt x="14947" y="5472"/>
                </a:lnTo>
                <a:lnTo>
                  <a:pt x="14874" y="5667"/>
                </a:lnTo>
                <a:lnTo>
                  <a:pt x="14776" y="5838"/>
                </a:lnTo>
                <a:lnTo>
                  <a:pt x="14679" y="6033"/>
                </a:lnTo>
                <a:lnTo>
                  <a:pt x="14556" y="6204"/>
                </a:lnTo>
                <a:lnTo>
                  <a:pt x="14410" y="6375"/>
                </a:lnTo>
                <a:lnTo>
                  <a:pt x="13433" y="7328"/>
                </a:lnTo>
                <a:lnTo>
                  <a:pt x="13311" y="7426"/>
                </a:lnTo>
                <a:lnTo>
                  <a:pt x="13189" y="7499"/>
                </a:lnTo>
                <a:lnTo>
                  <a:pt x="13042" y="7548"/>
                </a:lnTo>
                <a:lnTo>
                  <a:pt x="12871" y="7572"/>
                </a:lnTo>
                <a:lnTo>
                  <a:pt x="12725" y="7548"/>
                </a:lnTo>
                <a:lnTo>
                  <a:pt x="12578" y="7499"/>
                </a:lnTo>
                <a:lnTo>
                  <a:pt x="12456" y="7426"/>
                </a:lnTo>
                <a:lnTo>
                  <a:pt x="12334" y="7328"/>
                </a:lnTo>
                <a:lnTo>
                  <a:pt x="10405" y="5398"/>
                </a:lnTo>
                <a:lnTo>
                  <a:pt x="10307" y="5276"/>
                </a:lnTo>
                <a:lnTo>
                  <a:pt x="10234" y="5154"/>
                </a:lnTo>
                <a:lnTo>
                  <a:pt x="10185" y="5008"/>
                </a:lnTo>
                <a:lnTo>
                  <a:pt x="10160" y="4861"/>
                </a:lnTo>
                <a:lnTo>
                  <a:pt x="10185" y="4690"/>
                </a:lnTo>
                <a:lnTo>
                  <a:pt x="10234" y="4544"/>
                </a:lnTo>
                <a:lnTo>
                  <a:pt x="10307" y="4422"/>
                </a:lnTo>
                <a:lnTo>
                  <a:pt x="10405" y="4299"/>
                </a:lnTo>
                <a:lnTo>
                  <a:pt x="11357" y="3323"/>
                </a:lnTo>
                <a:lnTo>
                  <a:pt x="11528" y="3176"/>
                </a:lnTo>
                <a:lnTo>
                  <a:pt x="11699" y="3054"/>
                </a:lnTo>
                <a:lnTo>
                  <a:pt x="11894" y="2956"/>
                </a:lnTo>
                <a:lnTo>
                  <a:pt x="12065" y="2858"/>
                </a:lnTo>
                <a:lnTo>
                  <a:pt x="12261" y="2785"/>
                </a:lnTo>
                <a:lnTo>
                  <a:pt x="12481" y="2736"/>
                </a:lnTo>
                <a:lnTo>
                  <a:pt x="12676" y="2712"/>
                </a:lnTo>
                <a:close/>
                <a:moveTo>
                  <a:pt x="8377" y="8867"/>
                </a:moveTo>
                <a:lnTo>
                  <a:pt x="8475" y="8891"/>
                </a:lnTo>
                <a:lnTo>
                  <a:pt x="8548" y="8915"/>
                </a:lnTo>
                <a:lnTo>
                  <a:pt x="8646" y="8964"/>
                </a:lnTo>
                <a:lnTo>
                  <a:pt x="8719" y="9013"/>
                </a:lnTo>
                <a:lnTo>
                  <a:pt x="8768" y="9086"/>
                </a:lnTo>
                <a:lnTo>
                  <a:pt x="8817" y="9184"/>
                </a:lnTo>
                <a:lnTo>
                  <a:pt x="8841" y="9257"/>
                </a:lnTo>
                <a:lnTo>
                  <a:pt x="8866" y="9355"/>
                </a:lnTo>
                <a:lnTo>
                  <a:pt x="8841" y="9453"/>
                </a:lnTo>
                <a:lnTo>
                  <a:pt x="8817" y="9550"/>
                </a:lnTo>
                <a:lnTo>
                  <a:pt x="8768" y="9624"/>
                </a:lnTo>
                <a:lnTo>
                  <a:pt x="8719" y="9697"/>
                </a:lnTo>
                <a:lnTo>
                  <a:pt x="6179" y="12237"/>
                </a:lnTo>
                <a:lnTo>
                  <a:pt x="6106" y="12310"/>
                </a:lnTo>
                <a:lnTo>
                  <a:pt x="6033" y="12359"/>
                </a:lnTo>
                <a:lnTo>
                  <a:pt x="5935" y="12383"/>
                </a:lnTo>
                <a:lnTo>
                  <a:pt x="5740" y="12383"/>
                </a:lnTo>
                <a:lnTo>
                  <a:pt x="5642" y="12359"/>
                </a:lnTo>
                <a:lnTo>
                  <a:pt x="5569" y="12310"/>
                </a:lnTo>
                <a:lnTo>
                  <a:pt x="5496" y="12237"/>
                </a:lnTo>
                <a:lnTo>
                  <a:pt x="5422" y="12164"/>
                </a:lnTo>
                <a:lnTo>
                  <a:pt x="5373" y="12090"/>
                </a:lnTo>
                <a:lnTo>
                  <a:pt x="5349" y="11993"/>
                </a:lnTo>
                <a:lnTo>
                  <a:pt x="5349" y="11895"/>
                </a:lnTo>
                <a:lnTo>
                  <a:pt x="5349" y="11797"/>
                </a:lnTo>
                <a:lnTo>
                  <a:pt x="5373" y="11700"/>
                </a:lnTo>
                <a:lnTo>
                  <a:pt x="5422" y="11626"/>
                </a:lnTo>
                <a:lnTo>
                  <a:pt x="5496" y="11553"/>
                </a:lnTo>
                <a:lnTo>
                  <a:pt x="8036" y="9013"/>
                </a:lnTo>
                <a:lnTo>
                  <a:pt x="8109" y="8964"/>
                </a:lnTo>
                <a:lnTo>
                  <a:pt x="8182" y="8915"/>
                </a:lnTo>
                <a:lnTo>
                  <a:pt x="8280" y="8891"/>
                </a:lnTo>
                <a:lnTo>
                  <a:pt x="8377" y="8867"/>
                </a:lnTo>
                <a:close/>
                <a:moveTo>
                  <a:pt x="14825" y="1"/>
                </a:moveTo>
                <a:lnTo>
                  <a:pt x="14288" y="25"/>
                </a:lnTo>
                <a:lnTo>
                  <a:pt x="13751" y="50"/>
                </a:lnTo>
                <a:lnTo>
                  <a:pt x="13213" y="123"/>
                </a:lnTo>
                <a:lnTo>
                  <a:pt x="12676" y="245"/>
                </a:lnTo>
                <a:lnTo>
                  <a:pt x="12163" y="367"/>
                </a:lnTo>
                <a:lnTo>
                  <a:pt x="11675" y="538"/>
                </a:lnTo>
                <a:lnTo>
                  <a:pt x="11235" y="758"/>
                </a:lnTo>
                <a:lnTo>
                  <a:pt x="11015" y="856"/>
                </a:lnTo>
                <a:lnTo>
                  <a:pt x="10844" y="1002"/>
                </a:lnTo>
                <a:lnTo>
                  <a:pt x="10649" y="1124"/>
                </a:lnTo>
                <a:lnTo>
                  <a:pt x="10502" y="1271"/>
                </a:lnTo>
                <a:lnTo>
                  <a:pt x="5544" y="6229"/>
                </a:lnTo>
                <a:lnTo>
                  <a:pt x="391" y="6229"/>
                </a:lnTo>
                <a:lnTo>
                  <a:pt x="245" y="6253"/>
                </a:lnTo>
                <a:lnTo>
                  <a:pt x="147" y="6278"/>
                </a:lnTo>
                <a:lnTo>
                  <a:pt x="49" y="6327"/>
                </a:lnTo>
                <a:lnTo>
                  <a:pt x="0" y="6400"/>
                </a:lnTo>
                <a:lnTo>
                  <a:pt x="0" y="6473"/>
                </a:lnTo>
                <a:lnTo>
                  <a:pt x="25" y="6571"/>
                </a:lnTo>
                <a:lnTo>
                  <a:pt x="74" y="6668"/>
                </a:lnTo>
                <a:lnTo>
                  <a:pt x="171" y="6791"/>
                </a:lnTo>
                <a:lnTo>
                  <a:pt x="2589" y="9184"/>
                </a:lnTo>
                <a:lnTo>
                  <a:pt x="2272" y="9502"/>
                </a:lnTo>
                <a:lnTo>
                  <a:pt x="953" y="9746"/>
                </a:lnTo>
                <a:lnTo>
                  <a:pt x="806" y="9795"/>
                </a:lnTo>
                <a:lnTo>
                  <a:pt x="684" y="9843"/>
                </a:lnTo>
                <a:lnTo>
                  <a:pt x="611" y="9941"/>
                </a:lnTo>
                <a:lnTo>
                  <a:pt x="562" y="10014"/>
                </a:lnTo>
                <a:lnTo>
                  <a:pt x="562" y="10112"/>
                </a:lnTo>
                <a:lnTo>
                  <a:pt x="586" y="10234"/>
                </a:lnTo>
                <a:lnTo>
                  <a:pt x="635" y="10332"/>
                </a:lnTo>
                <a:lnTo>
                  <a:pt x="733" y="10454"/>
                </a:lnTo>
                <a:lnTo>
                  <a:pt x="7278" y="16999"/>
                </a:lnTo>
                <a:lnTo>
                  <a:pt x="7401" y="17097"/>
                </a:lnTo>
                <a:lnTo>
                  <a:pt x="7498" y="17146"/>
                </a:lnTo>
                <a:lnTo>
                  <a:pt x="7620" y="17170"/>
                </a:lnTo>
                <a:lnTo>
                  <a:pt x="7718" y="17170"/>
                </a:lnTo>
                <a:lnTo>
                  <a:pt x="7791" y="17122"/>
                </a:lnTo>
                <a:lnTo>
                  <a:pt x="7889" y="17048"/>
                </a:lnTo>
                <a:lnTo>
                  <a:pt x="7938" y="16926"/>
                </a:lnTo>
                <a:lnTo>
                  <a:pt x="7987" y="16780"/>
                </a:lnTo>
                <a:lnTo>
                  <a:pt x="8231" y="15461"/>
                </a:lnTo>
                <a:lnTo>
                  <a:pt x="8548" y="15143"/>
                </a:lnTo>
                <a:lnTo>
                  <a:pt x="10942" y="17561"/>
                </a:lnTo>
                <a:lnTo>
                  <a:pt x="11064" y="17659"/>
                </a:lnTo>
                <a:lnTo>
                  <a:pt x="11162" y="17708"/>
                </a:lnTo>
                <a:lnTo>
                  <a:pt x="11259" y="17732"/>
                </a:lnTo>
                <a:lnTo>
                  <a:pt x="11333" y="17732"/>
                </a:lnTo>
                <a:lnTo>
                  <a:pt x="11406" y="17683"/>
                </a:lnTo>
                <a:lnTo>
                  <a:pt x="11455" y="17586"/>
                </a:lnTo>
                <a:lnTo>
                  <a:pt x="11479" y="17488"/>
                </a:lnTo>
                <a:lnTo>
                  <a:pt x="11504" y="17341"/>
                </a:lnTo>
                <a:lnTo>
                  <a:pt x="11504" y="12188"/>
                </a:lnTo>
                <a:lnTo>
                  <a:pt x="16461" y="7230"/>
                </a:lnTo>
                <a:lnTo>
                  <a:pt x="16608" y="7084"/>
                </a:lnTo>
                <a:lnTo>
                  <a:pt x="16730" y="6888"/>
                </a:lnTo>
                <a:lnTo>
                  <a:pt x="16877" y="6693"/>
                </a:lnTo>
                <a:lnTo>
                  <a:pt x="16974" y="6498"/>
                </a:lnTo>
                <a:lnTo>
                  <a:pt x="17194" y="6058"/>
                </a:lnTo>
                <a:lnTo>
                  <a:pt x="17365" y="5569"/>
                </a:lnTo>
                <a:lnTo>
                  <a:pt x="17487" y="5057"/>
                </a:lnTo>
                <a:lnTo>
                  <a:pt x="17609" y="4519"/>
                </a:lnTo>
                <a:lnTo>
                  <a:pt x="17683" y="3982"/>
                </a:lnTo>
                <a:lnTo>
                  <a:pt x="17707" y="3445"/>
                </a:lnTo>
                <a:lnTo>
                  <a:pt x="17731" y="2907"/>
                </a:lnTo>
                <a:lnTo>
                  <a:pt x="17731" y="2419"/>
                </a:lnTo>
                <a:lnTo>
                  <a:pt x="17707" y="1955"/>
                </a:lnTo>
                <a:lnTo>
                  <a:pt x="17658" y="1515"/>
                </a:lnTo>
                <a:lnTo>
                  <a:pt x="17585" y="1149"/>
                </a:lnTo>
                <a:lnTo>
                  <a:pt x="17512" y="831"/>
                </a:lnTo>
                <a:lnTo>
                  <a:pt x="17414" y="587"/>
                </a:lnTo>
                <a:lnTo>
                  <a:pt x="17341" y="489"/>
                </a:lnTo>
                <a:lnTo>
                  <a:pt x="17292" y="441"/>
                </a:lnTo>
                <a:lnTo>
                  <a:pt x="17243" y="392"/>
                </a:lnTo>
                <a:lnTo>
                  <a:pt x="17145" y="318"/>
                </a:lnTo>
                <a:lnTo>
                  <a:pt x="16901" y="221"/>
                </a:lnTo>
                <a:lnTo>
                  <a:pt x="16584" y="148"/>
                </a:lnTo>
                <a:lnTo>
                  <a:pt x="16217" y="74"/>
                </a:lnTo>
                <a:lnTo>
                  <a:pt x="15778" y="25"/>
                </a:lnTo>
                <a:lnTo>
                  <a:pt x="15314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7"/>
          <p:cNvSpPr/>
          <p:nvPr/>
        </p:nvSpPr>
        <p:spPr>
          <a:xfrm>
            <a:off x="4611960" y="1925280"/>
            <a:ext cx="79560" cy="79560"/>
          </a:xfrm>
          <a:custGeom>
            <a:avLst/>
            <a:gdLst/>
            <a:ahLst/>
            <a:rect l="l" t="t" r="r" b="b"/>
            <a:pathLst>
              <a:path w="2932" h="2932">
                <a:moveTo>
                  <a:pt x="2028" y="1"/>
                </a:moveTo>
                <a:lnTo>
                  <a:pt x="1857" y="25"/>
                </a:lnTo>
                <a:lnTo>
                  <a:pt x="1686" y="74"/>
                </a:lnTo>
                <a:lnTo>
                  <a:pt x="1515" y="147"/>
                </a:lnTo>
                <a:lnTo>
                  <a:pt x="1369" y="269"/>
                </a:lnTo>
                <a:lnTo>
                  <a:pt x="1222" y="489"/>
                </a:lnTo>
                <a:lnTo>
                  <a:pt x="1002" y="831"/>
                </a:lnTo>
                <a:lnTo>
                  <a:pt x="563" y="1735"/>
                </a:lnTo>
                <a:lnTo>
                  <a:pt x="172" y="2565"/>
                </a:lnTo>
                <a:lnTo>
                  <a:pt x="1" y="2932"/>
                </a:lnTo>
                <a:lnTo>
                  <a:pt x="1" y="2932"/>
                </a:lnTo>
                <a:lnTo>
                  <a:pt x="367" y="2761"/>
                </a:lnTo>
                <a:lnTo>
                  <a:pt x="1198" y="2370"/>
                </a:lnTo>
                <a:lnTo>
                  <a:pt x="2101" y="1930"/>
                </a:lnTo>
                <a:lnTo>
                  <a:pt x="2443" y="1710"/>
                </a:lnTo>
                <a:lnTo>
                  <a:pt x="2663" y="1564"/>
                </a:lnTo>
                <a:lnTo>
                  <a:pt x="2785" y="1417"/>
                </a:lnTo>
                <a:lnTo>
                  <a:pt x="2858" y="1246"/>
                </a:lnTo>
                <a:lnTo>
                  <a:pt x="2907" y="1075"/>
                </a:lnTo>
                <a:lnTo>
                  <a:pt x="2932" y="904"/>
                </a:lnTo>
                <a:lnTo>
                  <a:pt x="2907" y="733"/>
                </a:lnTo>
                <a:lnTo>
                  <a:pt x="2858" y="562"/>
                </a:lnTo>
                <a:lnTo>
                  <a:pt x="2785" y="416"/>
                </a:lnTo>
                <a:lnTo>
                  <a:pt x="2663" y="269"/>
                </a:lnTo>
                <a:lnTo>
                  <a:pt x="2517" y="147"/>
                </a:lnTo>
                <a:lnTo>
                  <a:pt x="2370" y="74"/>
                </a:lnTo>
                <a:lnTo>
                  <a:pt x="2199" y="25"/>
                </a:lnTo>
                <a:lnTo>
                  <a:pt x="2028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8"/>
          <p:cNvSpPr/>
          <p:nvPr/>
        </p:nvSpPr>
        <p:spPr>
          <a:xfrm>
            <a:off x="4673880" y="1971720"/>
            <a:ext cx="51120" cy="51120"/>
          </a:xfrm>
          <a:custGeom>
            <a:avLst/>
            <a:gdLst/>
            <a:ahLst/>
            <a:rect l="l" t="t" r="r" b="b"/>
            <a:pathLst>
              <a:path w="1881" h="1881">
                <a:moveTo>
                  <a:pt x="1124" y="0"/>
                </a:moveTo>
                <a:lnTo>
                  <a:pt x="977" y="25"/>
                </a:lnTo>
                <a:lnTo>
                  <a:pt x="831" y="74"/>
                </a:lnTo>
                <a:lnTo>
                  <a:pt x="709" y="147"/>
                </a:lnTo>
                <a:lnTo>
                  <a:pt x="586" y="245"/>
                </a:lnTo>
                <a:lnTo>
                  <a:pt x="464" y="391"/>
                </a:lnTo>
                <a:lnTo>
                  <a:pt x="367" y="611"/>
                </a:lnTo>
                <a:lnTo>
                  <a:pt x="269" y="880"/>
                </a:lnTo>
                <a:lnTo>
                  <a:pt x="171" y="1173"/>
                </a:lnTo>
                <a:lnTo>
                  <a:pt x="49" y="1686"/>
                </a:lnTo>
                <a:lnTo>
                  <a:pt x="0" y="1881"/>
                </a:lnTo>
                <a:lnTo>
                  <a:pt x="0" y="1881"/>
                </a:lnTo>
                <a:lnTo>
                  <a:pt x="220" y="1857"/>
                </a:lnTo>
                <a:lnTo>
                  <a:pt x="733" y="1710"/>
                </a:lnTo>
                <a:lnTo>
                  <a:pt x="1002" y="1637"/>
                </a:lnTo>
                <a:lnTo>
                  <a:pt x="1270" y="1539"/>
                </a:lnTo>
                <a:lnTo>
                  <a:pt x="1515" y="1417"/>
                </a:lnTo>
                <a:lnTo>
                  <a:pt x="1661" y="1319"/>
                </a:lnTo>
                <a:lnTo>
                  <a:pt x="1759" y="1197"/>
                </a:lnTo>
                <a:lnTo>
                  <a:pt x="1832" y="1051"/>
                </a:lnTo>
                <a:lnTo>
                  <a:pt x="1881" y="928"/>
                </a:lnTo>
                <a:lnTo>
                  <a:pt x="1881" y="782"/>
                </a:lnTo>
                <a:lnTo>
                  <a:pt x="1881" y="635"/>
                </a:lnTo>
                <a:lnTo>
                  <a:pt x="1832" y="489"/>
                </a:lnTo>
                <a:lnTo>
                  <a:pt x="1759" y="367"/>
                </a:lnTo>
                <a:lnTo>
                  <a:pt x="1661" y="245"/>
                </a:lnTo>
                <a:lnTo>
                  <a:pt x="1539" y="147"/>
                </a:lnTo>
                <a:lnTo>
                  <a:pt x="1417" y="74"/>
                </a:lnTo>
                <a:lnTo>
                  <a:pt x="1270" y="25"/>
                </a:lnTo>
                <a:lnTo>
                  <a:pt x="1124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9"/>
          <p:cNvSpPr/>
          <p:nvPr/>
        </p:nvSpPr>
        <p:spPr>
          <a:xfrm>
            <a:off x="4593960" y="1891800"/>
            <a:ext cx="51120" cy="51120"/>
          </a:xfrm>
          <a:custGeom>
            <a:avLst/>
            <a:gdLst/>
            <a:ahLst/>
            <a:rect l="l" t="t" r="r" b="b"/>
            <a:pathLst>
              <a:path w="1882" h="1882">
                <a:moveTo>
                  <a:pt x="953" y="1"/>
                </a:moveTo>
                <a:lnTo>
                  <a:pt x="831" y="49"/>
                </a:lnTo>
                <a:lnTo>
                  <a:pt x="684" y="123"/>
                </a:lnTo>
                <a:lnTo>
                  <a:pt x="562" y="220"/>
                </a:lnTo>
                <a:lnTo>
                  <a:pt x="465" y="367"/>
                </a:lnTo>
                <a:lnTo>
                  <a:pt x="342" y="611"/>
                </a:lnTo>
                <a:lnTo>
                  <a:pt x="245" y="880"/>
                </a:lnTo>
                <a:lnTo>
                  <a:pt x="171" y="1148"/>
                </a:lnTo>
                <a:lnTo>
                  <a:pt x="25" y="1661"/>
                </a:lnTo>
                <a:lnTo>
                  <a:pt x="1" y="1881"/>
                </a:lnTo>
                <a:lnTo>
                  <a:pt x="196" y="1832"/>
                </a:lnTo>
                <a:lnTo>
                  <a:pt x="709" y="1710"/>
                </a:lnTo>
                <a:lnTo>
                  <a:pt x="1002" y="1613"/>
                </a:lnTo>
                <a:lnTo>
                  <a:pt x="1271" y="1515"/>
                </a:lnTo>
                <a:lnTo>
                  <a:pt x="1490" y="1417"/>
                </a:lnTo>
                <a:lnTo>
                  <a:pt x="1637" y="1295"/>
                </a:lnTo>
                <a:lnTo>
                  <a:pt x="1735" y="1173"/>
                </a:lnTo>
                <a:lnTo>
                  <a:pt x="1808" y="1051"/>
                </a:lnTo>
                <a:lnTo>
                  <a:pt x="1857" y="904"/>
                </a:lnTo>
                <a:lnTo>
                  <a:pt x="1881" y="758"/>
                </a:lnTo>
                <a:lnTo>
                  <a:pt x="1857" y="611"/>
                </a:lnTo>
                <a:lnTo>
                  <a:pt x="1808" y="465"/>
                </a:lnTo>
                <a:lnTo>
                  <a:pt x="1735" y="343"/>
                </a:lnTo>
                <a:lnTo>
                  <a:pt x="1637" y="220"/>
                </a:lnTo>
                <a:lnTo>
                  <a:pt x="1515" y="123"/>
                </a:lnTo>
                <a:lnTo>
                  <a:pt x="1393" y="49"/>
                </a:lnTo>
                <a:lnTo>
                  <a:pt x="1246" y="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0"/>
          <p:cNvSpPr/>
          <p:nvPr/>
        </p:nvSpPr>
        <p:spPr>
          <a:xfrm rot="1892400">
            <a:off x="6821640" y="1112400"/>
            <a:ext cx="275400" cy="262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1"/>
          <p:cNvSpPr/>
          <p:nvPr/>
        </p:nvSpPr>
        <p:spPr>
          <a:xfrm rot="20668200">
            <a:off x="6257880" y="1950480"/>
            <a:ext cx="186120" cy="1774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9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1067040" y="912960"/>
            <a:ext cx="59716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Do’s and don’ts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914400" y="1504800"/>
            <a:ext cx="2924280" cy="152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Help others if in need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Ask questions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Come up with brilliant solutions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Correct mistakes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Be proactive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Be a good teammate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886200" y="1581120"/>
            <a:ext cx="2924280" cy="152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DON’T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Be arrogant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Disrespect others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Make stupid jokes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Interrupt others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SKIP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Damage any goods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c4587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Hind"/>
                <a:ea typeface="Hind"/>
              </a:rPr>
              <a:t>Be afraid to ask questions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3" name="Picture 2" descr=""/>
          <p:cNvPicPr/>
          <p:nvPr/>
        </p:nvPicPr>
        <p:blipFill>
          <a:blip r:embed="rId1"/>
          <a:stretch/>
        </p:blipFill>
        <p:spPr>
          <a:xfrm>
            <a:off x="7620120" y="4538520"/>
            <a:ext cx="1466640" cy="5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Application>LibreOffice/5.1.3.2$Windows_x86 LibreOffice_project/644e4637d1d8544fd9f56425bd6cec110e49301b</Application>
  <Words>1141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Butnaru Vlad</dc:creator>
  <dc:description/>
  <dc:language>en-US</dc:language>
  <cp:lastModifiedBy/>
  <dcterms:modified xsi:type="dcterms:W3CDTF">2017-02-22T21:31:20Z</dcterms:modified>
  <cp:revision>27</cp:revision>
  <dc:subject/>
  <dc:title>Java + Mobile course by Enered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