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5"/>
  </p:notesMasterIdLst>
  <p:sldIdLst>
    <p:sldId id="256" r:id="rId2"/>
    <p:sldId id="284" r:id="rId3"/>
    <p:sldId id="321" r:id="rId4"/>
    <p:sldId id="323" r:id="rId5"/>
    <p:sldId id="329" r:id="rId6"/>
    <p:sldId id="330" r:id="rId7"/>
    <p:sldId id="331" r:id="rId8"/>
    <p:sldId id="332" r:id="rId9"/>
    <p:sldId id="333" r:id="rId10"/>
    <p:sldId id="334" r:id="rId11"/>
    <p:sldId id="328" r:id="rId12"/>
    <p:sldId id="279" r:id="rId13"/>
    <p:sldId id="320" r:id="rId14"/>
  </p:sldIdLst>
  <p:sldSz cx="9144000" cy="5143500" type="screen16x9"/>
  <p:notesSz cx="6858000" cy="9144000"/>
  <p:embeddedFontLst>
    <p:embeddedFont>
      <p:font typeface="Hind" charset="0"/>
      <p:regular r:id="rId16"/>
      <p:bold r:id="rId17"/>
    </p:embeddedFont>
    <p:embeddedFont>
      <p:font typeface="Calibri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535AAA-8F38-4BF4-82AC-7E0B9626EAA3}">
  <a:tblStyle styleId="{2A535AAA-8F38-4BF4-82AC-7E0B9626EAA3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32" y="-8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987067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5173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1474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1382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2328150" y="1991825"/>
            <a:ext cx="44877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6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 rot="5400000" flipH="1">
            <a:off x="6177274" y="-42337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/>
          <p:nvPr/>
        </p:nvSpPr>
        <p:spPr>
          <a:xfrm rot="5400000" flipH="1">
            <a:off x="-698074" y="3247199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2"/>
          <p:cNvSpPr/>
          <p:nvPr/>
        </p:nvSpPr>
        <p:spPr>
          <a:xfrm rot="-5400000" flipH="1">
            <a:off x="-428544" y="2831031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3"/>
          <p:cNvSpPr/>
          <p:nvPr/>
        </p:nvSpPr>
        <p:spPr>
          <a:xfrm rot="-5400000" flipH="1">
            <a:off x="563747" y="2068298"/>
            <a:ext cx="1518899" cy="92549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14"/>
          <p:cNvSpPr/>
          <p:nvPr/>
        </p:nvSpPr>
        <p:spPr>
          <a:xfrm rot="5400000">
            <a:off x="-253698" y="2260564"/>
            <a:ext cx="1297199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/>
          <p:nvPr/>
        </p:nvSpPr>
        <p:spPr>
          <a:xfrm rot="-5400000">
            <a:off x="-192598" y="1950592"/>
            <a:ext cx="985799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Shape 16"/>
          <p:cNvSpPr/>
          <p:nvPr/>
        </p:nvSpPr>
        <p:spPr>
          <a:xfrm rot="5400000" flipH="1">
            <a:off x="7217674" y="1270025"/>
            <a:ext cx="2394600" cy="1458899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7"/>
          <p:cNvSpPr/>
          <p:nvPr/>
        </p:nvSpPr>
        <p:spPr>
          <a:xfrm rot="-5400000">
            <a:off x="7922499" y="2744289"/>
            <a:ext cx="1518600" cy="925499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Shape 18"/>
          <p:cNvSpPr/>
          <p:nvPr/>
        </p:nvSpPr>
        <p:spPr>
          <a:xfrm rot="-5400000" flipH="1">
            <a:off x="7315902" y="2802274"/>
            <a:ext cx="1027799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Shape 19"/>
          <p:cNvSpPr/>
          <p:nvPr/>
        </p:nvSpPr>
        <p:spPr>
          <a:xfrm rot="-5400000" flipH="1">
            <a:off x="6337825" y="578874"/>
            <a:ext cx="1520099" cy="92609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067087" y="912850"/>
            <a:ext cx="5972100" cy="635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067087" y="1650547"/>
            <a:ext cx="5972100" cy="2764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50" name="Shape 50"/>
            <p:cNvSpPr/>
            <p:nvPr/>
          </p:nvSpPr>
          <p:spPr>
            <a:xfrm rot="5400000" flipH="1">
              <a:off x="7471942" y="406043"/>
              <a:ext cx="2078100" cy="12659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Shape 51"/>
            <p:cNvSpPr/>
            <p:nvPr/>
          </p:nvSpPr>
          <p:spPr>
            <a:xfrm rot="5400000" flipH="1">
              <a:off x="7072799" y="1666233"/>
              <a:ext cx="2574299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Shape 52"/>
            <p:cNvSpPr/>
            <p:nvPr/>
          </p:nvSpPr>
          <p:spPr>
            <a:xfrm rot="-5400000">
              <a:off x="8020586" y="2718091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 rot="-5400000">
              <a:off x="7178152" y="542729"/>
              <a:ext cx="1110899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 rot="-5400000" flipH="1">
              <a:off x="8242800" y="3381814"/>
              <a:ext cx="784500" cy="4778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Shape 55"/>
          <p:cNvGrpSpPr/>
          <p:nvPr/>
        </p:nvGrpSpPr>
        <p:grpSpPr>
          <a:xfrm>
            <a:off x="3" y="2738679"/>
            <a:ext cx="722479" cy="2404814"/>
            <a:chOff x="3" y="2750304"/>
            <a:chExt cx="722479" cy="2404814"/>
          </a:xfrm>
        </p:grpSpPr>
        <p:sp>
          <p:nvSpPr>
            <p:cNvPr id="56" name="Shape 56"/>
            <p:cNvSpPr/>
            <p:nvPr/>
          </p:nvSpPr>
          <p:spPr>
            <a:xfrm rot="5400000" flipH="1">
              <a:off x="-231667" y="3341328"/>
              <a:ext cx="1185900" cy="7223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 rot="5400000">
              <a:off x="-158106" y="3063819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 rot="-5400000" flipH="1">
              <a:off x="-173394" y="4440518"/>
              <a:ext cx="888000" cy="5411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 rot="-5400000">
              <a:off x="-120146" y="2870454"/>
              <a:ext cx="614699" cy="374399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 rot="-5400000" flipH="1">
              <a:off x="228055" y="4058303"/>
              <a:ext cx="614399" cy="3743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mall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Shape 123"/>
          <p:cNvGrpSpPr/>
          <p:nvPr/>
        </p:nvGrpSpPr>
        <p:grpSpPr>
          <a:xfrm>
            <a:off x="7934862" y="4"/>
            <a:ext cx="1209178" cy="2774602"/>
            <a:chOff x="7395202" y="-6"/>
            <a:chExt cx="1748884" cy="4013021"/>
          </a:xfrm>
        </p:grpSpPr>
        <p:sp>
          <p:nvSpPr>
            <p:cNvPr id="124" name="Shape 124"/>
            <p:cNvSpPr/>
            <p:nvPr/>
          </p:nvSpPr>
          <p:spPr>
            <a:xfrm rot="5400000" flipH="1">
              <a:off x="7471942" y="406043"/>
              <a:ext cx="2078100" cy="12659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 rot="5400000" flipH="1">
              <a:off x="7072799" y="1666233"/>
              <a:ext cx="2574299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 rot="-5400000">
              <a:off x="8020586" y="2718091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 rot="-5400000">
              <a:off x="7178152" y="542729"/>
              <a:ext cx="1110899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 rot="-5400000" flipH="1">
              <a:off x="8242800" y="3381814"/>
              <a:ext cx="784500" cy="4778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Shape 129"/>
          <p:cNvGrpSpPr/>
          <p:nvPr/>
        </p:nvGrpSpPr>
        <p:grpSpPr>
          <a:xfrm>
            <a:off x="0" y="2232486"/>
            <a:ext cx="874633" cy="2911267"/>
            <a:chOff x="3" y="2750304"/>
            <a:chExt cx="722479" cy="2404814"/>
          </a:xfrm>
        </p:grpSpPr>
        <p:sp>
          <p:nvSpPr>
            <p:cNvPr id="130" name="Shape 130"/>
            <p:cNvSpPr/>
            <p:nvPr/>
          </p:nvSpPr>
          <p:spPr>
            <a:xfrm rot="5400000" flipH="1">
              <a:off x="-231667" y="3341328"/>
              <a:ext cx="1185900" cy="7223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 rot="5400000">
              <a:off x="-158106" y="3063819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 rot="-5400000" flipH="1">
              <a:off x="-173394" y="4440518"/>
              <a:ext cx="888000" cy="5411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 rot="-5400000">
              <a:off x="-120146" y="2870454"/>
              <a:ext cx="614699" cy="374399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 rot="-5400000" flipH="1">
              <a:off x="228055" y="4058303"/>
              <a:ext cx="614399" cy="3743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big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37" name="Shape 137"/>
            <p:cNvSpPr/>
            <p:nvPr/>
          </p:nvSpPr>
          <p:spPr>
            <a:xfrm rot="5400000" flipH="1">
              <a:off x="7471942" y="406043"/>
              <a:ext cx="2078100" cy="12659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 rot="5400000" flipH="1">
              <a:off x="7072799" y="1666233"/>
              <a:ext cx="2574299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 rot="-5400000">
              <a:off x="8020586" y="2718091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 rot="-5400000">
              <a:off x="7178152" y="542729"/>
              <a:ext cx="1110899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 rot="-5400000" flipH="1">
              <a:off x="8242800" y="3381814"/>
              <a:ext cx="784500" cy="4778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Shape 142"/>
          <p:cNvSpPr/>
          <p:nvPr/>
        </p:nvSpPr>
        <p:spPr>
          <a:xfrm rot="5400000" flipH="1">
            <a:off x="-479615" y="1845054"/>
            <a:ext cx="2455200" cy="1495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/>
          <p:nvPr/>
        </p:nvSpPr>
        <p:spPr>
          <a:xfrm rot="5400000">
            <a:off x="-262151" y="1526812"/>
            <a:ext cx="1340700" cy="8163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/>
          <p:nvPr/>
        </p:nvSpPr>
        <p:spPr>
          <a:xfrm rot="-5400000" flipH="1">
            <a:off x="-358954" y="3663588"/>
            <a:ext cx="1838400" cy="1120499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/>
          <p:nvPr/>
        </p:nvSpPr>
        <p:spPr>
          <a:xfrm rot="-5400000">
            <a:off x="-199051" y="1206481"/>
            <a:ext cx="1018799" cy="6207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Shape 146"/>
          <p:cNvSpPr/>
          <p:nvPr/>
        </p:nvSpPr>
        <p:spPr>
          <a:xfrm rot="-5400000" flipH="1">
            <a:off x="472233" y="3024660"/>
            <a:ext cx="1271999" cy="77519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1F3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67087" y="912850"/>
            <a:ext cx="5972100" cy="635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67087" y="1650547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48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48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»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  <p:sldLayoutId id="2147483657" r:id="rId4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vlad2me@gmail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ctrTitle"/>
          </p:nvPr>
        </p:nvSpPr>
        <p:spPr>
          <a:xfrm>
            <a:off x="2328150" y="1991825"/>
            <a:ext cx="44877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Java + Mobile course by Enered</a:t>
            </a:r>
            <a:endParaRPr lang="en" dirty="0"/>
          </a:p>
        </p:txBody>
      </p:sp>
      <p:pic>
        <p:nvPicPr>
          <p:cNvPr id="1026" name="Picture 2" descr="C:\Users\Vlad Butnaru\Desktop\logo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Shape 629"/>
          <p:cNvGrpSpPr/>
          <p:nvPr/>
        </p:nvGrpSpPr>
        <p:grpSpPr>
          <a:xfrm>
            <a:off x="76200" y="285750"/>
            <a:ext cx="432570" cy="421333"/>
            <a:chOff x="5926225" y="921350"/>
            <a:chExt cx="517800" cy="504350"/>
          </a:xfrm>
        </p:grpSpPr>
        <p:sp>
          <p:nvSpPr>
            <p:cNvPr id="5" name="Shape 63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" name="Shape 631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7" name="Shape 632"/>
          <p:cNvSpPr/>
          <p:nvPr/>
        </p:nvSpPr>
        <p:spPr>
          <a:xfrm>
            <a:off x="270120" y="521807"/>
            <a:ext cx="400950" cy="226497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09550"/>
            <a:ext cx="5972100" cy="635999"/>
          </a:xfrm>
        </p:spPr>
        <p:txBody>
          <a:bodyPr/>
          <a:lstStyle/>
          <a:p>
            <a:r>
              <a:rPr lang="en-US" dirty="0" smtClean="0"/>
              <a:t>Engine</a:t>
            </a:r>
            <a:endParaRPr lang="en-US" dirty="0"/>
          </a:p>
        </p:txBody>
      </p:sp>
      <p:pic>
        <p:nvPicPr>
          <p:cNvPr id="4" name="Picture 2" descr="C:\Users\Vlad Butnaru\Desktop\log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66800" y="819150"/>
            <a:ext cx="5972100" cy="3283403"/>
          </a:xfrm>
        </p:spPr>
        <p:txBody>
          <a:bodyPr/>
          <a:lstStyle/>
          <a:p>
            <a:r>
              <a:rPr lang="en-US" dirty="0" smtClean="0"/>
              <a:t>Variables: Map, Mouse, Cheese;</a:t>
            </a:r>
          </a:p>
          <a:p>
            <a:r>
              <a:rPr lang="en-US" dirty="0" smtClean="0"/>
              <a:t>Based on the map received from Main, it should contain a method that moves the mouse to the cheese.</a:t>
            </a:r>
          </a:p>
          <a:p>
            <a:r>
              <a:rPr lang="en-US" dirty="0" smtClean="0"/>
              <a:t>Another method should output the resulted Map with the mouse trail.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035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114550"/>
            <a:ext cx="5972100" cy="635999"/>
          </a:xfrm>
        </p:spPr>
        <p:txBody>
          <a:bodyPr/>
          <a:lstStyle/>
          <a:p>
            <a:r>
              <a:rPr lang="en-US" dirty="0" smtClean="0"/>
              <a:t>Let’s get to work!</a:t>
            </a:r>
            <a:endParaRPr lang="en-US" dirty="0"/>
          </a:p>
        </p:txBody>
      </p:sp>
      <p:pic>
        <p:nvPicPr>
          <p:cNvPr id="4" name="Picture 2" descr="C:\Users\Vlad Butnaru\Desktop\log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177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ctrTitle" idx="4294967295"/>
          </p:nvPr>
        </p:nvSpPr>
        <p:spPr>
          <a:xfrm>
            <a:off x="2715450" y="1523250"/>
            <a:ext cx="36911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THANKS!</a:t>
            </a:r>
          </a:p>
        </p:txBody>
      </p:sp>
      <p:sp>
        <p:nvSpPr>
          <p:cNvPr id="338" name="Shape 338"/>
          <p:cNvSpPr txBox="1">
            <a:spLocks noGrp="1"/>
          </p:cNvSpPr>
          <p:nvPr>
            <p:ph type="subTitle" idx="4294967295"/>
          </p:nvPr>
        </p:nvSpPr>
        <p:spPr>
          <a:xfrm>
            <a:off x="2715450" y="2494275"/>
            <a:ext cx="4939199" cy="1451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solidFill>
                  <a:srgbClr val="66FF33"/>
                </a:solidFill>
              </a:rPr>
              <a:t>Any questions?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/>
              <a:t>You can find me at</a:t>
            </a:r>
            <a:r>
              <a:rPr lang="en" sz="1800" dirty="0" smtClean="0"/>
              <a:t>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None/>
            </a:pPr>
            <a:r>
              <a:rPr lang="en" sz="1800" dirty="0" smtClean="0"/>
              <a:t>@web: </a:t>
            </a:r>
            <a:r>
              <a:rPr lang="en-US" sz="1800" dirty="0"/>
              <a:t>http://vladbutnaru.com/</a:t>
            </a:r>
            <a:endParaRPr lang="en" sz="1800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 smtClean="0"/>
              <a:t>@facebook· Vladut Butnaru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61111"/>
              <a:buNone/>
            </a:pPr>
            <a:r>
              <a:rPr lang="en" sz="1800" dirty="0" smtClean="0"/>
              <a:t>@linkedin· Vlad Butnaru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61111"/>
              <a:buNone/>
            </a:pPr>
            <a:r>
              <a:rPr lang="en" sz="1800" dirty="0" smtClean="0"/>
              <a:t>@email : </a:t>
            </a:r>
            <a:r>
              <a:rPr lang="en" sz="1800" dirty="0" smtClean="0">
                <a:hlinkClick r:id="rId3"/>
              </a:rPr>
              <a:t>vlad2me@gmail.com</a:t>
            </a:r>
            <a:endParaRPr lang="en" sz="1800" dirty="0" smtClean="0"/>
          </a:p>
          <a:p>
            <a:pPr>
              <a:spcBef>
                <a:spcPts val="0"/>
              </a:spcBef>
              <a:buClr>
                <a:schemeClr val="dk1"/>
              </a:buClr>
              <a:buSzPct val="61111"/>
              <a:buNone/>
            </a:pPr>
            <a:r>
              <a:rPr lang="en" sz="1800" dirty="0" smtClean="0"/>
              <a:t>@phone : +40 0754 827 620</a:t>
            </a:r>
            <a:endParaRPr lang="en" sz="1800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lang="en" sz="1800" dirty="0"/>
          </a:p>
        </p:txBody>
      </p:sp>
      <p:pic>
        <p:nvPicPr>
          <p:cNvPr id="339" name="Shape 339"/>
          <p:cNvPicPr preferRelativeResize="0"/>
          <p:nvPr/>
        </p:nvPicPr>
        <p:blipFill rotWithShape="1">
          <a:blip r:embed="rId4">
            <a:alphaModFix/>
          </a:blip>
          <a:srcRect l="22840" t="14463" r="22840" b="19038"/>
          <a:stretch/>
        </p:blipFill>
        <p:spPr>
          <a:xfrm rot="-5400000">
            <a:off x="-506099" y="506025"/>
            <a:ext cx="3251399" cy="2239199"/>
          </a:xfrm>
          <a:prstGeom prst="parallelogram">
            <a:avLst>
              <a:gd name="adj" fmla="val 63779"/>
            </a:avLst>
          </a:prstGeom>
          <a:noFill/>
          <a:ln>
            <a:noFill/>
          </a:ln>
        </p:spPr>
      </p:pic>
      <p:grpSp>
        <p:nvGrpSpPr>
          <p:cNvPr id="5" name="Shape 633"/>
          <p:cNvGrpSpPr/>
          <p:nvPr/>
        </p:nvGrpSpPr>
        <p:grpSpPr>
          <a:xfrm>
            <a:off x="1348799" y="133350"/>
            <a:ext cx="432570" cy="421333"/>
            <a:chOff x="5926225" y="921350"/>
            <a:chExt cx="517800" cy="504350"/>
          </a:xfrm>
        </p:grpSpPr>
        <p:sp>
          <p:nvSpPr>
            <p:cNvPr id="6" name="Shape 634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635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" name="Shape 636"/>
          <p:cNvSpPr/>
          <p:nvPr/>
        </p:nvSpPr>
        <p:spPr>
          <a:xfrm>
            <a:off x="1818826" y="393533"/>
            <a:ext cx="400950" cy="226497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9" name="Picture 2" descr="C:\Users\Vlad Butnaru\Desktop\logo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Feedback please!</a:t>
            </a:r>
            <a:endParaRPr lang="en-US" dirty="0"/>
          </a:p>
        </p:txBody>
      </p:sp>
      <p:pic>
        <p:nvPicPr>
          <p:cNvPr id="3" name="Picture 2" descr="C:\Users\Vlad Butnaru\Desktop\log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6000" y="3314700"/>
            <a:ext cx="49039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Hind" charset="0"/>
                <a:cs typeface="Hind" charset="0"/>
              </a:rPr>
              <a:t>http://bit.do/feedbackvlad</a:t>
            </a:r>
          </a:p>
        </p:txBody>
      </p:sp>
    </p:spTree>
    <p:extLst>
      <p:ext uri="{BB962C8B-B14F-4D97-AF65-F5344CB8AC3E}">
        <p14:creationId xmlns:p14="http://schemas.microsoft.com/office/powerpoint/2010/main" val="39142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ctrTitle" idx="4294967295"/>
          </p:nvPr>
        </p:nvSpPr>
        <p:spPr>
          <a:xfrm>
            <a:off x="2715450" y="1523250"/>
            <a:ext cx="36911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/>
              <a:t>HELLO!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subTitle" idx="4294967295"/>
          </p:nvPr>
        </p:nvSpPr>
        <p:spPr>
          <a:xfrm>
            <a:off x="2715450" y="2494275"/>
            <a:ext cx="4939199" cy="1451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solidFill>
                  <a:srgbClr val="33CCFF"/>
                </a:solidFill>
              </a:rPr>
              <a:t>I am </a:t>
            </a:r>
            <a:r>
              <a:rPr lang="en" b="1" dirty="0" smtClean="0">
                <a:solidFill>
                  <a:srgbClr val="33CCFF"/>
                </a:solidFill>
              </a:rPr>
              <a:t>Vlad Butnaru</a:t>
            </a:r>
            <a:endParaRPr lang="en" b="1" dirty="0">
              <a:solidFill>
                <a:srgbClr val="33CCFF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 smtClean="0"/>
              <a:t>I will be your trainer for this Java session!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 smtClean="0"/>
              <a:t>PS: It’ll be awesome!</a:t>
            </a:r>
            <a:endParaRPr lang="en" sz="1800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lang="en" sz="1800" dirty="0"/>
          </a:p>
        </p:txBody>
      </p:sp>
      <p:pic>
        <p:nvPicPr>
          <p:cNvPr id="167" name="Shape 167"/>
          <p:cNvPicPr preferRelativeResize="0"/>
          <p:nvPr/>
        </p:nvPicPr>
        <p:blipFill rotWithShape="1">
          <a:blip r:embed="rId3">
            <a:alphaModFix/>
          </a:blip>
          <a:srcRect l="22840" t="14463" r="22840" b="19038"/>
          <a:stretch/>
        </p:blipFill>
        <p:spPr>
          <a:xfrm rot="-5400000">
            <a:off x="-506099" y="506025"/>
            <a:ext cx="3251399" cy="2239199"/>
          </a:xfrm>
          <a:prstGeom prst="parallelogram">
            <a:avLst>
              <a:gd name="adj" fmla="val 63779"/>
            </a:avLst>
          </a:prstGeom>
          <a:noFill/>
          <a:ln>
            <a:noFill/>
          </a:ln>
        </p:spPr>
      </p:pic>
      <p:pic>
        <p:nvPicPr>
          <p:cNvPr id="5" name="Picture 2" descr="C:\Users\Vlad Butnaru\Desktop\logo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69896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6200" y="5531"/>
            <a:ext cx="7730250" cy="1159799"/>
          </a:xfrm>
        </p:spPr>
        <p:txBody>
          <a:bodyPr/>
          <a:lstStyle/>
          <a:p>
            <a:r>
              <a:rPr lang="en-US" dirty="0" smtClean="0"/>
              <a:t>What will we do today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0" y="1165330"/>
            <a:ext cx="426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dirty="0" smtClean="0">
                <a:solidFill>
                  <a:schemeClr val="bg1"/>
                </a:solidFill>
                <a:latin typeface="Hind" panose="020B0604020202020204" charset="0"/>
                <a:cs typeface="Hind" panose="020B0604020202020204" charset="0"/>
              </a:rPr>
              <a:t>A full game with AI written in Java</a:t>
            </a:r>
            <a:endParaRPr lang="en-US" sz="3200" dirty="0" smtClean="0">
              <a:solidFill>
                <a:schemeClr val="bg1"/>
              </a:solidFill>
              <a:latin typeface="Hind" panose="020B0604020202020204" charset="0"/>
              <a:cs typeface="Hind" panose="020B0604020202020204" charset="0"/>
            </a:endParaRPr>
          </a:p>
          <a:p>
            <a:pPr marL="342900" indent="-342900">
              <a:buAutoNum type="arabicPeriod"/>
            </a:pPr>
            <a:endParaRPr lang="en-US" sz="3200" dirty="0">
              <a:solidFill>
                <a:schemeClr val="bg1"/>
              </a:solidFill>
              <a:latin typeface="Hind" panose="020B0604020202020204" charset="0"/>
              <a:cs typeface="Hind" panose="020B0604020202020204" charset="0"/>
            </a:endParaRPr>
          </a:p>
        </p:txBody>
      </p:sp>
      <p:pic>
        <p:nvPicPr>
          <p:cNvPr id="4" name="Picture 2" descr="C:\Users\Vlad Butnaru\Desktop\log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60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want to build an app that will help a mouse get to the cheese while avoiding the obstacles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2" descr="C:\Users\Vlad Butnaru\Desktop\log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29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architecture (Classes)</a:t>
            </a:r>
            <a:endParaRPr lang="en-US" dirty="0"/>
          </a:p>
        </p:txBody>
      </p:sp>
      <p:pic>
        <p:nvPicPr>
          <p:cNvPr id="4" name="Picture 2" descr="C:\Users\Vlad Butnaru\Desktop\log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</a:t>
            </a:r>
          </a:p>
          <a:p>
            <a:r>
              <a:rPr lang="en-US" dirty="0" smtClean="0"/>
              <a:t>Mouse</a:t>
            </a:r>
          </a:p>
          <a:p>
            <a:r>
              <a:rPr lang="en-US" dirty="0" smtClean="0"/>
              <a:t>Cheese</a:t>
            </a:r>
          </a:p>
          <a:p>
            <a:r>
              <a:rPr lang="en-US" dirty="0" smtClean="0"/>
              <a:t>Map</a:t>
            </a:r>
          </a:p>
          <a:p>
            <a:r>
              <a:rPr lang="en-US" dirty="0" smtClean="0"/>
              <a:t>Engine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68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</a:t>
            </a:r>
            <a:endParaRPr lang="en-US" dirty="0"/>
          </a:p>
        </p:txBody>
      </p:sp>
      <p:pic>
        <p:nvPicPr>
          <p:cNvPr id="4" name="Picture 2" descr="C:\Users\Vlad Butnaru\Desktop\log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Will be the entry point to our application</a:t>
            </a:r>
          </a:p>
          <a:p>
            <a:r>
              <a:rPr lang="en-US" dirty="0" smtClean="0"/>
              <a:t>It should create a new Map and pass it to the Engine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66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09550"/>
            <a:ext cx="5972100" cy="635999"/>
          </a:xfrm>
        </p:spPr>
        <p:txBody>
          <a:bodyPr/>
          <a:lstStyle/>
          <a:p>
            <a:r>
              <a:rPr lang="en-US" dirty="0" smtClean="0"/>
              <a:t>Mouse</a:t>
            </a:r>
            <a:endParaRPr lang="en-US" dirty="0"/>
          </a:p>
        </p:txBody>
      </p:sp>
      <p:pic>
        <p:nvPicPr>
          <p:cNvPr id="4" name="Picture 2" descr="C:\Users\Vlad Butnaru\Desktop\log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66800" y="819150"/>
            <a:ext cx="5972100" cy="3283403"/>
          </a:xfrm>
        </p:spPr>
        <p:txBody>
          <a:bodyPr/>
          <a:lstStyle/>
          <a:p>
            <a:r>
              <a:rPr lang="en-US" dirty="0" smtClean="0"/>
              <a:t>Variables: </a:t>
            </a:r>
            <a:r>
              <a:rPr lang="en-US" dirty="0" err="1" smtClean="0"/>
              <a:t>x,y</a:t>
            </a:r>
            <a:r>
              <a:rPr lang="en-US" dirty="0" smtClean="0"/>
              <a:t> (position)</a:t>
            </a:r>
          </a:p>
          <a:p>
            <a:r>
              <a:rPr lang="en-US" dirty="0" smtClean="0"/>
              <a:t>Methods:</a:t>
            </a:r>
          </a:p>
          <a:p>
            <a:pPr lvl="1"/>
            <a:r>
              <a:rPr lang="en-US" dirty="0" err="1" smtClean="0"/>
              <a:t>canMoveLeft</a:t>
            </a:r>
            <a:r>
              <a:rPr lang="en-US" dirty="0" smtClean="0"/>
              <a:t>, Right, Up, Down (Map)</a:t>
            </a:r>
          </a:p>
          <a:p>
            <a:pPr lvl="1"/>
            <a:r>
              <a:rPr lang="en-US" dirty="0" err="1" smtClean="0"/>
              <a:t>moveLeft</a:t>
            </a:r>
            <a:r>
              <a:rPr lang="en-US" dirty="0" smtClean="0"/>
              <a:t>, Right, Up, Down (Map)</a:t>
            </a:r>
          </a:p>
          <a:p>
            <a:pPr lvl="1"/>
            <a:r>
              <a:rPr lang="en-US" dirty="0" smtClean="0"/>
              <a:t>Find (Map) – will get the initial position</a:t>
            </a:r>
          </a:p>
          <a:p>
            <a:pPr lvl="1"/>
            <a:r>
              <a:rPr lang="en-US" dirty="0" smtClean="0"/>
              <a:t>If the mouse moves left or right, we replace the previous position with “-”, and if he moves up or down, we replace with “|”</a:t>
            </a:r>
          </a:p>
        </p:txBody>
      </p:sp>
    </p:spTree>
    <p:extLst>
      <p:ext uri="{BB962C8B-B14F-4D97-AF65-F5344CB8AC3E}">
        <p14:creationId xmlns:p14="http://schemas.microsoft.com/office/powerpoint/2010/main" val="189233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09550"/>
            <a:ext cx="5972100" cy="635999"/>
          </a:xfrm>
        </p:spPr>
        <p:txBody>
          <a:bodyPr/>
          <a:lstStyle/>
          <a:p>
            <a:r>
              <a:rPr lang="en-US" dirty="0" smtClean="0"/>
              <a:t>Cheese</a:t>
            </a:r>
            <a:endParaRPr lang="en-US" dirty="0"/>
          </a:p>
        </p:txBody>
      </p:sp>
      <p:pic>
        <p:nvPicPr>
          <p:cNvPr id="4" name="Picture 2" descr="C:\Users\Vlad Butnaru\Desktop\log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66800" y="819150"/>
            <a:ext cx="5972100" cy="3283403"/>
          </a:xfrm>
        </p:spPr>
        <p:txBody>
          <a:bodyPr/>
          <a:lstStyle/>
          <a:p>
            <a:r>
              <a:rPr lang="en-US" dirty="0" smtClean="0"/>
              <a:t>Variables: </a:t>
            </a:r>
            <a:r>
              <a:rPr lang="en-US" dirty="0" err="1" smtClean="0"/>
              <a:t>x,y</a:t>
            </a:r>
            <a:r>
              <a:rPr lang="en-US" dirty="0" smtClean="0"/>
              <a:t> (position)</a:t>
            </a:r>
          </a:p>
          <a:p>
            <a:r>
              <a:rPr lang="en-US" dirty="0" smtClean="0"/>
              <a:t>Methods:</a:t>
            </a:r>
          </a:p>
          <a:p>
            <a:r>
              <a:rPr lang="en-US" dirty="0" err="1" smtClean="0"/>
              <a:t>isFound</a:t>
            </a:r>
            <a:r>
              <a:rPr lang="en-US" dirty="0"/>
              <a:t> </a:t>
            </a:r>
            <a:r>
              <a:rPr lang="en-US" dirty="0" smtClean="0"/>
              <a:t>(Map)</a:t>
            </a:r>
            <a:r>
              <a:rPr lang="en-US" dirty="0"/>
              <a:t> </a:t>
            </a:r>
            <a:r>
              <a:rPr lang="en-US" dirty="0" smtClean="0"/>
              <a:t>– will return true if the mouse got to the cheese</a:t>
            </a:r>
          </a:p>
          <a:p>
            <a:r>
              <a:rPr lang="en-US" dirty="0" smtClean="0"/>
              <a:t>Find (map) – will get the initial position</a:t>
            </a:r>
          </a:p>
        </p:txBody>
      </p:sp>
    </p:spTree>
    <p:extLst>
      <p:ext uri="{BB962C8B-B14F-4D97-AF65-F5344CB8AC3E}">
        <p14:creationId xmlns:p14="http://schemas.microsoft.com/office/powerpoint/2010/main" val="85315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09550"/>
            <a:ext cx="5972100" cy="635999"/>
          </a:xfrm>
        </p:spPr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pic>
        <p:nvPicPr>
          <p:cNvPr id="4" name="Picture 2" descr="C:\Users\Vlad Butnaru\Desktop\log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66800" y="819150"/>
            <a:ext cx="5972100" cy="3283403"/>
          </a:xfrm>
        </p:spPr>
        <p:txBody>
          <a:bodyPr/>
          <a:lstStyle/>
          <a:p>
            <a:r>
              <a:rPr lang="en-US" dirty="0" smtClean="0"/>
              <a:t>Variables: </a:t>
            </a:r>
            <a:r>
              <a:rPr lang="en-US" dirty="0" err="1" smtClean="0"/>
              <a:t>bidimensional</a:t>
            </a:r>
            <a:r>
              <a:rPr lang="en-US" dirty="0" smtClean="0"/>
              <a:t> char array of 15/15</a:t>
            </a:r>
          </a:p>
          <a:p>
            <a:r>
              <a:rPr lang="en-US" dirty="0" smtClean="0"/>
              <a:t>Mouse is represented by ‘m’</a:t>
            </a:r>
          </a:p>
          <a:p>
            <a:r>
              <a:rPr lang="en-US" dirty="0" smtClean="0"/>
              <a:t>Cheese is represented by ‘c’</a:t>
            </a:r>
          </a:p>
          <a:p>
            <a:r>
              <a:rPr lang="en-US" dirty="0" smtClean="0"/>
              <a:t>Obstacles are represented by ‘x’</a:t>
            </a:r>
          </a:p>
          <a:p>
            <a:r>
              <a:rPr lang="en-US" dirty="0" smtClean="0"/>
              <a:t>Clear paths are represented by “o”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54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umain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323</Words>
  <Application>Microsoft Office PowerPoint</Application>
  <PresentationFormat>On-screen Show (16:9)</PresentationFormat>
  <Paragraphs>51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Hind</vt:lpstr>
      <vt:lpstr>Calibri</vt:lpstr>
      <vt:lpstr>Dumaine</vt:lpstr>
      <vt:lpstr>Java + Mobile course by Enered</vt:lpstr>
      <vt:lpstr>HELLO!</vt:lpstr>
      <vt:lpstr>What will we do today</vt:lpstr>
      <vt:lpstr>Project description</vt:lpstr>
      <vt:lpstr>Project architecture (Classes)</vt:lpstr>
      <vt:lpstr>Main</vt:lpstr>
      <vt:lpstr>Mouse</vt:lpstr>
      <vt:lpstr>Cheese</vt:lpstr>
      <vt:lpstr>Map</vt:lpstr>
      <vt:lpstr>Engine</vt:lpstr>
      <vt:lpstr>Let’s get to work!</vt:lpstr>
      <vt:lpstr>THANKS!</vt:lpstr>
      <vt:lpstr>Feedback please!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+ Mobile course by Enered</dc:title>
  <dc:creator>Butnaru Vlad</dc:creator>
  <cp:lastModifiedBy>Vlad Butnaru</cp:lastModifiedBy>
  <cp:revision>39</cp:revision>
  <dcterms:modified xsi:type="dcterms:W3CDTF">2016-05-17T21:18:20Z</dcterms:modified>
</cp:coreProperties>
</file>