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estjobs.eu/companies/cgm-software-ro/14639617/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estjobs.eu/companies/softhouse-global-outsourcing/933335/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estjobs.eu/companies/viamedici-software-gmbh/15551031/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estjobs.eu/companies/arobs-transilvania-software-s-a/30882/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estjobs.eu/companies/amazon-development-center-romania-srl/1339336/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Jobs in Iasi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3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>Full stack Java developer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CGM Software </a:t>
            </a:r>
            <a:r>
              <a:rPr lang="en-US" dirty="0" smtClean="0">
                <a:hlinkClick r:id="rId2"/>
              </a:rPr>
              <a:t>RO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1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Developer for IBM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SoftHouse</a:t>
            </a:r>
            <a:r>
              <a:rPr lang="en-US" dirty="0">
                <a:hlinkClick r:id="rId2"/>
              </a:rPr>
              <a:t> Global Outsourcing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3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Java Software Developer in Iasi</a:t>
            </a:r>
            <a:br>
              <a:rPr lang="it-IT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Viamedici</a:t>
            </a:r>
            <a:r>
              <a:rPr lang="en-US" dirty="0">
                <a:hlinkClick r:id="rId2"/>
              </a:rPr>
              <a:t> Software GmbH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4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DevOps Engineer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AROBS </a:t>
            </a:r>
            <a:r>
              <a:rPr lang="en-US" dirty="0" err="1">
                <a:hlinkClick r:id="rId2"/>
              </a:rPr>
              <a:t>Transilvania</a:t>
            </a:r>
            <a:r>
              <a:rPr lang="en-US" dirty="0">
                <a:hlinkClick r:id="rId2"/>
              </a:rPr>
              <a:t> Software S.A.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57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Software Development Engineer - Platform Search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Amazon Development Center (Romania) SRL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4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get to 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/ Servlets / JSP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18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use Java for sessions? (Authentication Servlet)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if(</a:t>
            </a:r>
            <a:r>
              <a:rPr lang="en-US" b="1" dirty="0" err="1"/>
              <a:t>loginProcessor.doLogin</a:t>
            </a:r>
            <a:r>
              <a:rPr lang="en-US" b="1" dirty="0"/>
              <a:t>(</a:t>
            </a:r>
            <a:r>
              <a:rPr lang="en-US" b="1" dirty="0" err="1"/>
              <a:t>userReceived</a:t>
            </a:r>
            <a:r>
              <a:rPr lang="en-US" b="1" dirty="0" smtClean="0"/>
              <a:t>)){</a:t>
            </a:r>
            <a:r>
              <a:rPr lang="en-US" dirty="0" smtClean="0"/>
              <a:t>    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      Cookie </a:t>
            </a:r>
            <a:r>
              <a:rPr lang="en-US" dirty="0" err="1"/>
              <a:t>loginCookie</a:t>
            </a:r>
            <a:r>
              <a:rPr lang="en-US" dirty="0"/>
              <a:t> = </a:t>
            </a:r>
            <a:r>
              <a:rPr lang="en-US" b="1" dirty="0"/>
              <a:t>new Cookie("</a:t>
            </a:r>
            <a:r>
              <a:rPr lang="en-US" b="1" dirty="0" err="1"/>
              <a:t>user",user</a:t>
            </a:r>
            <a:r>
              <a:rPr lang="en-US" b="1" dirty="0"/>
              <a:t>);</a:t>
            </a:r>
          </a:p>
          <a:p>
            <a:r>
              <a:rPr lang="en-US" dirty="0"/>
              <a:t>            //setting cookie to </a:t>
            </a:r>
            <a:r>
              <a:rPr lang="en-US" u="sng" dirty="0"/>
              <a:t>expiry in 30 mins</a:t>
            </a:r>
          </a:p>
          <a:p>
            <a:r>
              <a:rPr lang="en-US" dirty="0"/>
              <a:t>            </a:t>
            </a:r>
            <a:r>
              <a:rPr lang="en-US" dirty="0" err="1"/>
              <a:t>loginCookie.setMaxAge</a:t>
            </a:r>
            <a:r>
              <a:rPr lang="en-US" dirty="0"/>
              <a:t>(30*60);</a:t>
            </a:r>
          </a:p>
          <a:p>
            <a:r>
              <a:rPr lang="en-US" dirty="0"/>
              <a:t>            </a:t>
            </a:r>
            <a:r>
              <a:rPr lang="en-US" dirty="0" err="1"/>
              <a:t>response.addCookie</a:t>
            </a:r>
            <a:r>
              <a:rPr lang="en-US" dirty="0"/>
              <a:t>(</a:t>
            </a:r>
            <a:r>
              <a:rPr lang="en-US" dirty="0" err="1"/>
              <a:t>loginCookie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response.sendRedirect</a:t>
            </a:r>
            <a:r>
              <a:rPr lang="en-US" dirty="0"/>
              <a:t>("</a:t>
            </a:r>
            <a:r>
              <a:rPr lang="en-US" dirty="0" err="1"/>
              <a:t>home.jsp</a:t>
            </a:r>
            <a:r>
              <a:rPr lang="en-US" dirty="0" smtClean="0"/>
              <a:t>");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77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use Java for sessions? (JSP check)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&lt;%</a:t>
            </a:r>
          </a:p>
          <a:p>
            <a:r>
              <a:rPr lang="en-US" dirty="0"/>
              <a:t>String </a:t>
            </a:r>
            <a:r>
              <a:rPr lang="en-US" dirty="0" err="1"/>
              <a:t>userName</a:t>
            </a:r>
            <a:r>
              <a:rPr lang="en-US" dirty="0"/>
              <a:t> = </a:t>
            </a:r>
            <a:r>
              <a:rPr lang="en-US" b="1" dirty="0"/>
              <a:t>null;</a:t>
            </a:r>
          </a:p>
          <a:p>
            <a:r>
              <a:rPr lang="en-US" dirty="0"/>
              <a:t>Cookie[] cookies = </a:t>
            </a:r>
            <a:r>
              <a:rPr lang="en-US" dirty="0" err="1"/>
              <a:t>request.getCookies</a:t>
            </a:r>
            <a:r>
              <a:rPr lang="en-US" dirty="0"/>
              <a:t>();</a:t>
            </a:r>
          </a:p>
          <a:p>
            <a:r>
              <a:rPr lang="en-US" b="1" dirty="0"/>
              <a:t>if(cookies !=null){</a:t>
            </a:r>
          </a:p>
          <a:p>
            <a:r>
              <a:rPr lang="en-US" b="1" dirty="0"/>
              <a:t>for(Cookie </a:t>
            </a:r>
            <a:r>
              <a:rPr lang="en-US" b="1" dirty="0" err="1"/>
              <a:t>cookie</a:t>
            </a:r>
            <a:r>
              <a:rPr lang="en-US" b="1" dirty="0"/>
              <a:t> : cookies){</a:t>
            </a:r>
          </a:p>
          <a:p>
            <a:r>
              <a:rPr lang="en-US" dirty="0"/>
              <a:t>    </a:t>
            </a:r>
            <a:r>
              <a:rPr lang="en-US" b="1" dirty="0"/>
              <a:t>if(</a:t>
            </a:r>
            <a:r>
              <a:rPr lang="en-US" b="1" dirty="0" err="1"/>
              <a:t>cookie.getName</a:t>
            </a:r>
            <a:r>
              <a:rPr lang="en-US" b="1" dirty="0"/>
              <a:t>().equals("user")) </a:t>
            </a:r>
            <a:r>
              <a:rPr lang="en-US" b="1" dirty="0" err="1"/>
              <a:t>userName</a:t>
            </a:r>
            <a:r>
              <a:rPr lang="en-US" b="1" dirty="0"/>
              <a:t> = </a:t>
            </a:r>
            <a:r>
              <a:rPr lang="en-US" b="1" dirty="0" err="1"/>
              <a:t>cookie.getValue</a:t>
            </a:r>
            <a:r>
              <a:rPr lang="en-US" b="1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if(</a:t>
            </a:r>
            <a:r>
              <a:rPr lang="en-US" b="1" dirty="0" err="1"/>
              <a:t>userName</a:t>
            </a:r>
            <a:r>
              <a:rPr lang="en-US" b="1" dirty="0"/>
              <a:t> == null) </a:t>
            </a:r>
            <a:r>
              <a:rPr lang="en-US" b="1" dirty="0" err="1"/>
              <a:t>response.sendRedirect</a:t>
            </a:r>
            <a:r>
              <a:rPr lang="en-US" b="1" dirty="0"/>
              <a:t>("</a:t>
            </a:r>
            <a:r>
              <a:rPr lang="en-US" b="1" dirty="0" err="1"/>
              <a:t>login.jsp</a:t>
            </a:r>
            <a:r>
              <a:rPr lang="en-US" b="1" dirty="0"/>
              <a:t>");</a:t>
            </a:r>
          </a:p>
          <a:p>
            <a:r>
              <a:rPr lang="en-US" dirty="0"/>
              <a:t>Users </a:t>
            </a:r>
            <a:r>
              <a:rPr lang="en-US" dirty="0" err="1"/>
              <a:t>userDAO</a:t>
            </a:r>
            <a:r>
              <a:rPr lang="en-US" dirty="0"/>
              <a:t> = </a:t>
            </a:r>
            <a:r>
              <a:rPr lang="en-US" b="1" dirty="0"/>
              <a:t>new Users();</a:t>
            </a:r>
          </a:p>
          <a:p>
            <a:r>
              <a:rPr lang="en-US" dirty="0"/>
              <a:t>User </a:t>
            </a:r>
            <a:r>
              <a:rPr lang="en-US" dirty="0" err="1"/>
              <a:t>currentUser</a:t>
            </a:r>
            <a:r>
              <a:rPr lang="en-US" dirty="0"/>
              <a:t> = </a:t>
            </a:r>
            <a:r>
              <a:rPr lang="en-US" dirty="0" err="1"/>
              <a:t>userDAO.getUserByEmail</a:t>
            </a:r>
            <a:r>
              <a:rPr lang="en-US" dirty="0"/>
              <a:t>(</a:t>
            </a:r>
            <a:r>
              <a:rPr lang="en-US" dirty="0" err="1"/>
              <a:t>userName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%&gt;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6646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167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Jobs in Iasi</vt:lpstr>
      <vt:lpstr>Full stack Java developer  </vt:lpstr>
      <vt:lpstr>Java Developer for IBM </vt:lpstr>
      <vt:lpstr>Java Software Developer in Iasi </vt:lpstr>
      <vt:lpstr>DevOps Engineer </vt:lpstr>
      <vt:lpstr>Software Development Engineer - Platform Search </vt:lpstr>
      <vt:lpstr>Let’s get to work</vt:lpstr>
      <vt:lpstr>How can we use Java for sessions? (Authentication Servlet)</vt:lpstr>
      <vt:lpstr>How can we use Java for sessions? (JSP check)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 in Iasi</dc:title>
  <dc:creator>Vlad Butnaru</dc:creator>
  <cp:lastModifiedBy>Vlad Butnaru</cp:lastModifiedBy>
  <cp:revision>2</cp:revision>
  <dcterms:created xsi:type="dcterms:W3CDTF">2016-09-16T09:06:05Z</dcterms:created>
  <dcterms:modified xsi:type="dcterms:W3CDTF">2016-09-16T11:28:56Z</dcterms:modified>
</cp:coreProperties>
</file>