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ACB87F-6A90-4767-9553-E911401CE19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3C066A1-FF06-4513-A7B6-CC6C96F666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Enered</a:t>
            </a:r>
            <a:r>
              <a:rPr lang="en-US" dirty="0" smtClean="0"/>
              <a:t> IT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5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webpage that displays, for each user in exercise 1, what he ordered, in a table.</a:t>
            </a:r>
          </a:p>
          <a:p>
            <a:r>
              <a:rPr lang="en-US" dirty="0" smtClean="0"/>
              <a:t>Create a webpage that shows all the students and their grades, in a table (from exercise 2).</a:t>
            </a:r>
          </a:p>
        </p:txBody>
      </p:sp>
    </p:spTree>
    <p:extLst>
      <p:ext uri="{BB962C8B-B14F-4D97-AF65-F5344CB8AC3E}">
        <p14:creationId xmlns:p14="http://schemas.microsoft.com/office/powerpoint/2010/main" val="344566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difference between </a:t>
            </a:r>
            <a:r>
              <a:rPr lang="en-US" b="1" dirty="0" err="1" smtClean="0"/>
              <a:t>SessionFactory</a:t>
            </a:r>
            <a:r>
              <a:rPr lang="en-US" dirty="0" smtClean="0"/>
              <a:t> and </a:t>
            </a:r>
            <a:r>
              <a:rPr lang="en-US" b="1" dirty="0" smtClean="0"/>
              <a:t>Session.</a:t>
            </a:r>
          </a:p>
          <a:p>
            <a:r>
              <a:rPr lang="en-US" dirty="0" smtClean="0"/>
              <a:t>What is the role of </a:t>
            </a:r>
            <a:r>
              <a:rPr lang="en-US" b="1" dirty="0" smtClean="0"/>
              <a:t>Configurator</a:t>
            </a:r>
            <a:r>
              <a:rPr lang="en-US" dirty="0" smtClean="0"/>
              <a:t> and what is the difference between </a:t>
            </a:r>
            <a:r>
              <a:rPr lang="en-US" b="1" dirty="0" err="1" smtClean="0"/>
              <a:t>AnnotationConfiguration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Configuration.</a:t>
            </a:r>
          </a:p>
          <a:p>
            <a:r>
              <a:rPr lang="en-US" dirty="0" smtClean="0"/>
              <a:t>List 2 advantages of </a:t>
            </a:r>
            <a:r>
              <a:rPr lang="en-US" b="1" dirty="0" smtClean="0"/>
              <a:t>JDBC</a:t>
            </a:r>
            <a:r>
              <a:rPr lang="en-US" dirty="0" smtClean="0"/>
              <a:t> and 2 advantages of </a:t>
            </a:r>
            <a:r>
              <a:rPr lang="en-US" b="1" dirty="0" smtClean="0"/>
              <a:t>Hibernate.</a:t>
            </a:r>
          </a:p>
          <a:p>
            <a:r>
              <a:rPr lang="en-US" dirty="0" smtClean="0"/>
              <a:t>What does </a:t>
            </a:r>
            <a:r>
              <a:rPr lang="en-US" b="1" dirty="0" smtClean="0"/>
              <a:t>hibernate.cfg.xml </a:t>
            </a:r>
            <a:r>
              <a:rPr lang="en-US" dirty="0" smtClean="0"/>
              <a:t>file contain?</a:t>
            </a:r>
          </a:p>
          <a:p>
            <a:r>
              <a:rPr lang="en-US" dirty="0" smtClean="0"/>
              <a:t>Explain </a:t>
            </a:r>
            <a:r>
              <a:rPr lang="en-US" b="1" dirty="0" smtClean="0"/>
              <a:t>persistent, detached, transient </a:t>
            </a:r>
            <a:r>
              <a:rPr lang="en-US" dirty="0" smtClean="0"/>
              <a:t>object states.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8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executing a </a:t>
            </a:r>
            <a:r>
              <a:rPr lang="en-US" b="1" dirty="0" smtClean="0"/>
              <a:t>delete </a:t>
            </a:r>
            <a:r>
              <a:rPr lang="en-US" dirty="0" smtClean="0"/>
              <a:t>statement, we use </a:t>
            </a:r>
            <a:r>
              <a:rPr lang="en-US" b="1" dirty="0" err="1" smtClean="0"/>
              <a:t>session.executeQuery</a:t>
            </a:r>
            <a:r>
              <a:rPr lang="en-US" dirty="0" smtClean="0"/>
              <a:t>() or </a:t>
            </a:r>
            <a:r>
              <a:rPr lang="en-US" b="1" dirty="0" err="1" smtClean="0"/>
              <a:t>session.executeUpdate</a:t>
            </a:r>
            <a:r>
              <a:rPr lang="en-US" dirty="0" smtClean="0"/>
              <a:t>() ?</a:t>
            </a:r>
          </a:p>
          <a:p>
            <a:r>
              <a:rPr lang="en-US" dirty="0" smtClean="0"/>
              <a:t>Which object runs the actual SQL on the DB server, </a:t>
            </a:r>
            <a:r>
              <a:rPr lang="en-US" b="1" dirty="0" smtClean="0"/>
              <a:t>Session</a:t>
            </a:r>
            <a:r>
              <a:rPr lang="en-US" dirty="0" smtClean="0"/>
              <a:t> or </a:t>
            </a:r>
            <a:r>
              <a:rPr lang="en-US" b="1" dirty="0" smtClean="0"/>
              <a:t>Transaction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Considering </a:t>
            </a:r>
            <a:r>
              <a:rPr lang="en-US" b="1" dirty="0" err="1" smtClean="0"/>
              <a:t>autocommit</a:t>
            </a:r>
            <a:r>
              <a:rPr lang="en-US" dirty="0" smtClean="0"/>
              <a:t> set to false, when does the query actually execute on the server?</a:t>
            </a:r>
          </a:p>
          <a:p>
            <a:r>
              <a:rPr lang="en-US" dirty="0" smtClean="0"/>
              <a:t>What is the disadvantage of setting </a:t>
            </a:r>
            <a:r>
              <a:rPr lang="en-US" b="1" dirty="0" err="1" smtClean="0"/>
              <a:t>autocommit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b="1" dirty="0" smtClean="0"/>
              <a:t>true</a:t>
            </a:r>
            <a:r>
              <a:rPr lang="en-US" dirty="0" smtClean="0"/>
              <a:t>?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7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</a:t>
            </a:r>
            <a:r>
              <a:rPr lang="en-US" b="1" dirty="0" smtClean="0"/>
              <a:t>Lazy fetching </a:t>
            </a:r>
            <a:r>
              <a:rPr lang="en-US" dirty="0" smtClean="0"/>
              <a:t>mean?</a:t>
            </a:r>
          </a:p>
          <a:p>
            <a:r>
              <a:rPr lang="en-US" dirty="0" smtClean="0"/>
              <a:t>What does </a:t>
            </a:r>
            <a:r>
              <a:rPr lang="en-US" b="1" dirty="0" smtClean="0"/>
              <a:t>Dirty checking </a:t>
            </a:r>
            <a:r>
              <a:rPr lang="en-US" dirty="0" smtClean="0"/>
              <a:t>do?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Enered</a:t>
            </a:r>
            <a:r>
              <a:rPr lang="en-US" dirty="0" smtClean="0"/>
              <a:t> IT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wants a solution that can keep track of the orders a user makes on his online store. </a:t>
            </a:r>
          </a:p>
          <a:p>
            <a:r>
              <a:rPr lang="en-US" dirty="0" smtClean="0"/>
              <a:t>For this exercise, you will need to create 3 classes:</a:t>
            </a:r>
            <a:r>
              <a:rPr lang="en-US" b="1" dirty="0" smtClean="0"/>
              <a:t> User, Order, Product</a:t>
            </a:r>
            <a:r>
              <a:rPr lang="en-US" dirty="0"/>
              <a:t> </a:t>
            </a:r>
            <a:r>
              <a:rPr lang="en-US" dirty="0" smtClean="0"/>
              <a:t>and link them together in order to be able to get all the products wanted by one user and all users that ordered one product.</a:t>
            </a:r>
          </a:p>
          <a:p>
            <a:r>
              <a:rPr lang="en-US" dirty="0" smtClean="0"/>
              <a:t>The database is called </a:t>
            </a:r>
            <a:r>
              <a:rPr lang="en-US" b="1" dirty="0" err="1" smtClean="0"/>
              <a:t>EneredBank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606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3 users: Greg, Andrew, Mathew.</a:t>
            </a:r>
          </a:p>
          <a:p>
            <a:r>
              <a:rPr lang="en-US" dirty="0" smtClean="0"/>
              <a:t>There are 5 products: Bread, Egg, Butter, Milk, Ice Cream.</a:t>
            </a:r>
          </a:p>
          <a:p>
            <a:r>
              <a:rPr lang="en-US" dirty="0" smtClean="0"/>
              <a:t>Greg ordered Bread and Butter.</a:t>
            </a:r>
          </a:p>
          <a:p>
            <a:r>
              <a:rPr lang="en-US" dirty="0" smtClean="0"/>
              <a:t>Andrew ordered Bread, Butter, Egg and Milk.</a:t>
            </a:r>
          </a:p>
          <a:p>
            <a:r>
              <a:rPr lang="en-US" dirty="0" smtClean="0"/>
              <a:t>Mathew ordered Milk and Ice Cream.</a:t>
            </a:r>
          </a:p>
          <a:p>
            <a:r>
              <a:rPr lang="en-US" dirty="0" smtClean="0"/>
              <a:t>I want to know what bought each one and who ordered each product.</a:t>
            </a:r>
          </a:p>
          <a:p>
            <a:r>
              <a:rPr lang="en-US" dirty="0" smtClean="0"/>
              <a:t>At the end of the execution, clean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headmaster of a school needs to count how many students passed their exams, how many failed, which class has the best students and which subject has the most failed students</a:t>
            </a:r>
          </a:p>
          <a:p>
            <a:r>
              <a:rPr lang="en-US" dirty="0" smtClean="0"/>
              <a:t>For this exercise, you already have a database composed of the following tables: </a:t>
            </a:r>
            <a:r>
              <a:rPr lang="en-US" b="1" dirty="0" smtClean="0"/>
              <a:t>students, grades, subjects, 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97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table: ID,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Class_ID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Grades table: ID, Grade, </a:t>
            </a:r>
            <a:r>
              <a:rPr lang="en-US" dirty="0" err="1" smtClean="0"/>
              <a:t>Student_ID</a:t>
            </a:r>
            <a:r>
              <a:rPr lang="en-US" dirty="0" smtClean="0"/>
              <a:t>, </a:t>
            </a:r>
            <a:r>
              <a:rPr lang="en-US" dirty="0" err="1" smtClean="0"/>
              <a:t>Subject_ID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Subject table: ID, Name</a:t>
            </a:r>
          </a:p>
          <a:p>
            <a:r>
              <a:rPr lang="en-US" dirty="0" smtClean="0"/>
              <a:t>Classes table: ID, </a:t>
            </a:r>
            <a:r>
              <a:rPr lang="en-US" dirty="0" err="1" smtClean="0"/>
              <a:t>Class_Name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90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</TotalTime>
  <Words>418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Hibernate part 2</vt:lpstr>
      <vt:lpstr>Quiz first</vt:lpstr>
      <vt:lpstr>Quiz first</vt:lpstr>
      <vt:lpstr>Quiz first</vt:lpstr>
      <vt:lpstr>COOL!</vt:lpstr>
      <vt:lpstr>Exercise 1</vt:lpstr>
      <vt:lpstr>Exercise 1</vt:lpstr>
      <vt:lpstr>Exercise 2</vt:lpstr>
      <vt:lpstr>Exercise 2</vt:lpstr>
      <vt:lpstr>Exercise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part 2</dc:title>
  <dc:creator>Butnaru Vlad</dc:creator>
  <cp:lastModifiedBy>Butnaru Vlad</cp:lastModifiedBy>
  <cp:revision>4</cp:revision>
  <dcterms:created xsi:type="dcterms:W3CDTF">2016-10-14T18:22:19Z</dcterms:created>
  <dcterms:modified xsi:type="dcterms:W3CDTF">2016-10-14T19:07:58Z</dcterms:modified>
</cp:coreProperties>
</file>