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6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49-9EB8-448D-86F4-8DEE7AB0847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8188-6A7B-400B-8EE3-A920D1DDD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49-9EB8-448D-86F4-8DEE7AB0847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8188-6A7B-400B-8EE3-A920D1DDD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49-9EB8-448D-86F4-8DEE7AB0847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8188-6A7B-400B-8EE3-A920D1DDD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49-9EB8-448D-86F4-8DEE7AB0847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8188-6A7B-400B-8EE3-A920D1DDD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49-9EB8-448D-86F4-8DEE7AB0847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8188-6A7B-400B-8EE3-A920D1DDD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49-9EB8-448D-86F4-8DEE7AB0847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8188-6A7B-400B-8EE3-A920D1DDD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49-9EB8-448D-86F4-8DEE7AB0847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8188-6A7B-400B-8EE3-A920D1DDD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49-9EB8-448D-86F4-8DEE7AB0847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8188-6A7B-400B-8EE3-A920D1DDD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49-9EB8-448D-86F4-8DEE7AB0847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8188-6A7B-400B-8EE3-A920D1DDD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49-9EB8-448D-86F4-8DEE7AB0847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8188-6A7B-400B-8EE3-A920D1DDD5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49-9EB8-448D-86F4-8DEE7AB0847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438188-6A7B-400B-8EE3-A920D1DDD5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7438188-6A7B-400B-8EE3-A920D1DDD5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F741D49-9EB8-448D-86F4-8DEE7AB08475}" type="datetimeFigureOut">
              <a:rPr lang="en-US" smtClean="0"/>
              <a:t>11/5/2016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mail &amp; </a:t>
            </a:r>
            <a:r>
              <a:rPr lang="en-US" dirty="0" err="1" smtClean="0"/>
              <a:t>authorisation</a:t>
            </a:r>
            <a:r>
              <a:rPr lang="en-US" dirty="0" smtClean="0"/>
              <a:t> 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3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first…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4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reference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024543" cy="359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05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Testing	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4999"/>
            <a:ext cx="7615237" cy="456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54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Javax</a:t>
            </a:r>
            <a:r>
              <a:rPr lang="en-US" dirty="0" smtClean="0"/>
              <a:t> mail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7947054" cy="289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91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Javax</a:t>
            </a:r>
            <a:r>
              <a:rPr lang="en-US" dirty="0" smtClean="0"/>
              <a:t> mail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8320743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01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0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275</TotalTime>
  <Words>17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Java mail &amp; authorisation unit</vt:lpstr>
      <vt:lpstr>But first…</vt:lpstr>
      <vt:lpstr>Weak reference</vt:lpstr>
      <vt:lpstr>Junit Testing </vt:lpstr>
      <vt:lpstr>Javax mail</vt:lpstr>
      <vt:lpstr>Javax mail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mail &amp; authorisation unit</dc:title>
  <dc:creator>Butnaru Vlad</dc:creator>
  <cp:lastModifiedBy>Butnaru Vlad</cp:lastModifiedBy>
  <cp:revision>4</cp:revision>
  <dcterms:created xsi:type="dcterms:W3CDTF">2016-11-05T06:39:36Z</dcterms:created>
  <dcterms:modified xsi:type="dcterms:W3CDTF">2016-11-05T11:15:18Z</dcterms:modified>
</cp:coreProperties>
</file>