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4" r:id="rId3"/>
    <p:sldId id="321" r:id="rId4"/>
    <p:sldId id="329" r:id="rId5"/>
    <p:sldId id="322" r:id="rId6"/>
    <p:sldId id="324" r:id="rId7"/>
    <p:sldId id="323" r:id="rId8"/>
    <p:sldId id="328" r:id="rId9"/>
    <p:sldId id="318" r:id="rId10"/>
    <p:sldId id="279" r:id="rId11"/>
    <p:sldId id="32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in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6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165330"/>
            <a:ext cx="426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Multiple conditions in conditional statements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String splitting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Implicit </a:t>
            </a: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casts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Debugging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Fist module review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Exercises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Multiple conditions in conditional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if(a&gt;b &amp;&amp; a&lt;c) (AND)</a:t>
            </a:r>
          </a:p>
          <a:p>
            <a:r>
              <a:rPr lang="en-US" dirty="0" smtClean="0"/>
              <a:t>if(a&gt;b || a&lt;c) (OR)</a:t>
            </a:r>
          </a:p>
          <a:p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8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splitting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phoneNumber</a:t>
            </a:r>
            <a:r>
              <a:rPr lang="en-US" dirty="0" smtClean="0"/>
              <a:t>=“0754 827620”;</a:t>
            </a:r>
          </a:p>
          <a:p>
            <a:r>
              <a:rPr lang="en-US" dirty="0" smtClean="0"/>
              <a:t>String[] split = </a:t>
            </a:r>
            <a:r>
              <a:rPr lang="en-US" dirty="0" err="1" smtClean="0"/>
              <a:t>phoneNumber.split</a:t>
            </a:r>
            <a:r>
              <a:rPr lang="en-US" dirty="0" smtClean="0"/>
              <a:t>(“ “);</a:t>
            </a:r>
          </a:p>
          <a:p>
            <a:r>
              <a:rPr lang="en-US" dirty="0" smtClean="0"/>
              <a:t>String prefix = split[0];</a:t>
            </a:r>
          </a:p>
          <a:p>
            <a:r>
              <a:rPr lang="en-US" dirty="0" smtClean="0"/>
              <a:t>String number = split[1];</a:t>
            </a:r>
          </a:p>
          <a:p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2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a = 3.5;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 = a; //error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 = (</a:t>
            </a:r>
            <a:r>
              <a:rPr lang="en-US" dirty="0" err="1" smtClean="0"/>
              <a:t>int</a:t>
            </a:r>
            <a:r>
              <a:rPr lang="en-US" dirty="0" smtClean="0"/>
              <a:t>) a; //correct</a:t>
            </a:r>
          </a:p>
          <a:p>
            <a:endParaRPr lang="en-US" dirty="0" smtClean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14550"/>
            <a:ext cx="5972100" cy="635999"/>
          </a:xfrm>
        </p:spPr>
        <p:txBody>
          <a:bodyPr/>
          <a:lstStyle/>
          <a:p>
            <a:r>
              <a:rPr lang="en-US" dirty="0" smtClean="0"/>
              <a:t>Please open GitHub and solve the examples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7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Session review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learned multiple conditionals</a:t>
            </a:r>
            <a:endParaRPr lang="en" dirty="0" smtClean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You learned implicit casting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You learned String </a:t>
            </a:r>
            <a:r>
              <a:rPr lang="en-US" dirty="0" smtClean="0"/>
              <a:t>splitting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You learned how to debug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should master primitives, conditionals and repetitive functions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worked on several examples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GOOD JOB! </a:t>
            </a:r>
            <a:r>
              <a:rPr lang="en" dirty="0" smtClean="0">
                <a:sym typeface="Wingdings" panose="05000000000000000000" pitchFamily="2" charset="2"/>
              </a:rPr>
              <a:t>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834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209</Words>
  <Application>Microsoft Office PowerPoint</Application>
  <PresentationFormat>On-screen Show (16:9)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Hind</vt:lpstr>
      <vt:lpstr>Wingdings</vt:lpstr>
      <vt:lpstr>Dumaine</vt:lpstr>
      <vt:lpstr>Java + Mobile course by Enered</vt:lpstr>
      <vt:lpstr>HELLO!</vt:lpstr>
      <vt:lpstr>What will we do today</vt:lpstr>
      <vt:lpstr>BUT FIRST …</vt:lpstr>
      <vt:lpstr>Multiple conditions in conditional statements</vt:lpstr>
      <vt:lpstr>String splitting</vt:lpstr>
      <vt:lpstr>Implicit casting</vt:lpstr>
      <vt:lpstr>Please open GitHub and solve the examples</vt:lpstr>
      <vt:lpstr>Session review</vt:lpstr>
      <vt:lpstr>THANKS!</vt:lpstr>
      <vt:lpstr>Feedback please!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32</cp:revision>
  <dcterms:modified xsi:type="dcterms:W3CDTF">2016-05-11T11:00:22Z</dcterms:modified>
</cp:coreProperties>
</file>