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3" r:id="rId11"/>
    <p:sldId id="264" r:id="rId12"/>
    <p:sldId id="265" r:id="rId13"/>
    <p:sldId id="260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93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8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81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9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3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0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6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1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3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functional side of 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Window.onload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We cannot use the DOM before the page has been constructed. jQuery gives us a more </a:t>
            </a:r>
            <a:r>
              <a:rPr lang="en-US" dirty="0" err="1"/>
              <a:t>compatibile</a:t>
            </a:r>
            <a:r>
              <a:rPr lang="en-US" dirty="0"/>
              <a:t> way to do this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DOM way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direct jQuery translation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jQuery way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6434" y="3872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window.onload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434" y="47282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$(document).ready(function()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434" y="55841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$(function() {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9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pic>
        <p:nvPicPr>
          <p:cNvPr id="4" name="Content Placeholder 3" descr="DOM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69" y="2362994"/>
            <a:ext cx="6667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9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705395"/>
            <a:ext cx="9412782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5" y="12638"/>
            <a:ext cx="8835081" cy="68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0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0" y="2142307"/>
            <a:ext cx="10280468" cy="11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3101520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js</a:t>
            </a:r>
            <a:r>
              <a:rPr lang="en-US" dirty="0" smtClean="0"/>
              <a:t> to button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&lt;button type=“submit”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=“function();” value=“</a:t>
            </a:r>
            <a:r>
              <a:rPr lang="en-US" sz="2800" dirty="0" err="1" smtClean="0"/>
              <a:t>Apasa</a:t>
            </a:r>
            <a:r>
              <a:rPr lang="en-US" sz="2800" dirty="0" smtClean="0"/>
              <a:t>-ma”/&gt;</a:t>
            </a:r>
          </a:p>
          <a:p>
            <a:r>
              <a:rPr lang="en-US" sz="2800" dirty="0" smtClean="0"/>
              <a:t>&lt;input type=“submit” </a:t>
            </a:r>
            <a:r>
              <a:rPr lang="en-US" sz="2800" dirty="0" err="1" smtClean="0"/>
              <a:t>onClick</a:t>
            </a:r>
            <a:r>
              <a:rPr lang="en-US" sz="2800" dirty="0" smtClean="0"/>
              <a:t>=“function2();” value=“</a:t>
            </a:r>
            <a:r>
              <a:rPr lang="en-US" sz="2800" dirty="0" err="1" smtClean="0"/>
              <a:t>Apasa</a:t>
            </a:r>
            <a:r>
              <a:rPr lang="en-US" sz="2800" dirty="0" smtClean="0"/>
              <a:t>-ma”/&gt;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54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 </a:t>
            </a:r>
            <a:r>
              <a:rPr lang="en-US" sz="2400" dirty="0" err="1"/>
              <a:t>validateForm</a:t>
            </a:r>
            <a:r>
              <a:rPr lang="en-US" sz="2400" dirty="0"/>
              <a:t>()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var</a:t>
            </a:r>
            <a:r>
              <a:rPr lang="en-US" sz="2400" dirty="0"/>
              <a:t> x = </a:t>
            </a:r>
            <a:r>
              <a:rPr lang="en-US" sz="2400" dirty="0" err="1"/>
              <a:t>document.forms</a:t>
            </a:r>
            <a:r>
              <a:rPr lang="en-US" sz="2400" dirty="0"/>
              <a:t>["</a:t>
            </a:r>
            <a:r>
              <a:rPr lang="en-US" sz="2400" dirty="0" err="1"/>
              <a:t>myForm</a:t>
            </a:r>
            <a:r>
              <a:rPr lang="en-US" sz="2400" dirty="0"/>
              <a:t>"]["</a:t>
            </a:r>
            <a:r>
              <a:rPr lang="en-US" sz="2400" dirty="0" err="1"/>
              <a:t>fname</a:t>
            </a:r>
            <a:r>
              <a:rPr lang="en-US" sz="2400" dirty="0"/>
              <a:t>"].value;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if (x == null || x == "")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    alert("Name must be filled out");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    return false;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16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&lt;form name="</a:t>
            </a:r>
            <a:r>
              <a:rPr lang="en-US" sz="2400" dirty="0" err="1"/>
              <a:t>myForm</a:t>
            </a:r>
            <a:r>
              <a:rPr lang="en-US" sz="2400" dirty="0"/>
              <a:t>" action</a:t>
            </a:r>
            <a:r>
              <a:rPr lang="en-US" sz="2400" dirty="0" smtClean="0"/>
              <a:t>=“</a:t>
            </a:r>
            <a:r>
              <a:rPr lang="en-US" sz="2400" dirty="0" err="1" smtClean="0"/>
              <a:t>MyServlet</a:t>
            </a:r>
            <a:r>
              <a:rPr lang="en-US" sz="2400" dirty="0" smtClean="0"/>
              <a:t>"</a:t>
            </a:r>
            <a:r>
              <a:rPr lang="en-US" sz="2400" dirty="0"/>
              <a:t> </a:t>
            </a:r>
            <a:r>
              <a:rPr lang="en-US" sz="2400" b="1" dirty="0" err="1"/>
              <a:t>onsubmit</a:t>
            </a:r>
            <a:r>
              <a:rPr lang="en-US" sz="2400" b="1" dirty="0"/>
              <a:t>="return </a:t>
            </a:r>
            <a:r>
              <a:rPr lang="en-US" sz="2400" b="1" dirty="0" err="1"/>
              <a:t>validateForm</a:t>
            </a:r>
            <a:r>
              <a:rPr lang="en-US" sz="2400" b="1" dirty="0"/>
              <a:t>()"</a:t>
            </a:r>
            <a:r>
              <a:rPr lang="en-US" sz="2400" dirty="0"/>
              <a:t> method="post"&gt;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Name: &lt;input type="text" name="</a:t>
            </a:r>
            <a:r>
              <a:rPr lang="en-US" sz="2400" dirty="0" err="1"/>
              <a:t>fname</a:t>
            </a:r>
            <a:r>
              <a:rPr lang="en-US" sz="2400" dirty="0"/>
              <a:t>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&lt;input type="submit" value="Submit"&gt;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&lt;/form&gt;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02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String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 txt = "ABCDEFGHIJKLMNOPQRSTUVWXYZ";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 err="1"/>
              <a:t>sln</a:t>
            </a:r>
            <a:r>
              <a:rPr lang="en-US" sz="2800" dirty="0"/>
              <a:t> = </a:t>
            </a:r>
            <a:r>
              <a:rPr lang="en-US" sz="2800" dirty="0" err="1"/>
              <a:t>txt.length</a:t>
            </a:r>
            <a:r>
              <a:rPr lang="en-US" sz="2800" dirty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90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" and ' can be used in pairs</a:t>
            </a:r>
          </a:p>
          <a:p>
            <a:r>
              <a:rPr lang="en-US" altLang="en-US" dirty="0"/>
              <a:t>Scope rules for variables</a:t>
            </a:r>
          </a:p>
          <a:p>
            <a:r>
              <a:rPr lang="en-US" altLang="en-US" dirty="0"/>
              <a:t>Strings are very common data types</a:t>
            </a:r>
          </a:p>
          <a:p>
            <a:r>
              <a:rPr lang="en-US" altLang="en-US" dirty="0"/>
              <a:t>Rich set of methods available</a:t>
            </a:r>
          </a:p>
          <a:p>
            <a:r>
              <a:rPr lang="en-US" altLang="en-US" dirty="0"/>
              <a:t>Arrays have dynamic length</a:t>
            </a:r>
          </a:p>
          <a:p>
            <a:r>
              <a:rPr lang="en-US" altLang="en-US" dirty="0"/>
              <a:t>Array elements have dynamic type</a:t>
            </a:r>
          </a:p>
          <a:p>
            <a:r>
              <a:rPr lang="en-US" altLang="en-US" dirty="0"/>
              <a:t>Arrays are passed by reference</a:t>
            </a:r>
          </a:p>
          <a:p>
            <a:r>
              <a:rPr lang="en-US" altLang="en-US" dirty="0"/>
              <a:t>Array elements are passed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9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 err="1"/>
              <a:t>str</a:t>
            </a:r>
            <a:r>
              <a:rPr lang="en-US" sz="2800" dirty="0"/>
              <a:t> = "Please locate where 'locate' occurs!";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 err="1"/>
              <a:t>pos</a:t>
            </a:r>
            <a:r>
              <a:rPr lang="en-US" sz="2800" dirty="0"/>
              <a:t> = </a:t>
            </a:r>
            <a:r>
              <a:rPr lang="en-US" sz="2800" dirty="0" err="1"/>
              <a:t>str.indexOf</a:t>
            </a:r>
            <a:r>
              <a:rPr lang="en-US" sz="2800" dirty="0"/>
              <a:t>("locate");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38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 err="1"/>
              <a:t>str</a:t>
            </a:r>
            <a:r>
              <a:rPr lang="en-US" sz="2800" dirty="0"/>
              <a:t> = "Please locate where 'locate' occurs!";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 err="1"/>
              <a:t>pos</a:t>
            </a:r>
            <a:r>
              <a:rPr lang="en-US" sz="2800" dirty="0"/>
              <a:t> = </a:t>
            </a:r>
            <a:r>
              <a:rPr lang="en-US" sz="2800" dirty="0" err="1"/>
              <a:t>str.lastIndexOf</a:t>
            </a:r>
            <a:r>
              <a:rPr lang="en-US" sz="2800" dirty="0"/>
              <a:t>("locate");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451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var</a:t>
            </a:r>
            <a:r>
              <a:rPr lang="en-US" sz="4000" dirty="0"/>
              <a:t> </a:t>
            </a:r>
            <a:r>
              <a:rPr lang="en-US" sz="4000" dirty="0" err="1"/>
              <a:t>str</a:t>
            </a:r>
            <a:r>
              <a:rPr lang="en-US" sz="4000" dirty="0"/>
              <a:t> = "Apple, Banana, Kiwi";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/>
              <a:t>var</a:t>
            </a:r>
            <a:r>
              <a:rPr lang="en-US" sz="4000" dirty="0"/>
              <a:t> res = </a:t>
            </a:r>
            <a:r>
              <a:rPr lang="en-US" sz="4000" dirty="0" err="1"/>
              <a:t>str.slice</a:t>
            </a:r>
            <a:r>
              <a:rPr lang="en-US" sz="4000" dirty="0"/>
              <a:t>(7,13</a:t>
            </a:r>
            <a:r>
              <a:rPr lang="en-US" sz="4000" dirty="0" smtClean="0"/>
              <a:t>);</a:t>
            </a:r>
          </a:p>
          <a:p>
            <a:r>
              <a:rPr lang="en-US" sz="4000" dirty="0" err="1"/>
              <a:t>var</a:t>
            </a:r>
            <a:r>
              <a:rPr lang="en-US" sz="4000" dirty="0"/>
              <a:t> </a:t>
            </a:r>
            <a:r>
              <a:rPr lang="en-US" sz="4000" dirty="0" smtClean="0"/>
              <a:t>res2 </a:t>
            </a:r>
            <a:r>
              <a:rPr lang="en-US" sz="4000" dirty="0"/>
              <a:t>= </a:t>
            </a:r>
            <a:r>
              <a:rPr lang="en-US" sz="4000" dirty="0" err="1"/>
              <a:t>str.slice</a:t>
            </a:r>
            <a:r>
              <a:rPr lang="en-US" sz="4000" dirty="0"/>
              <a:t>(7);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220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str</a:t>
            </a:r>
            <a:r>
              <a:rPr lang="en-US" sz="3200" dirty="0"/>
              <a:t> = "Please visit Microsoft!";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 n = </a:t>
            </a:r>
            <a:r>
              <a:rPr lang="en-US" sz="3200" dirty="0" err="1"/>
              <a:t>str.replace</a:t>
            </a:r>
            <a:r>
              <a:rPr lang="en-US" sz="3200" dirty="0"/>
              <a:t>("Microsoft</a:t>
            </a:r>
            <a:r>
              <a:rPr lang="en-US" sz="3200" dirty="0" smtClean="0"/>
              <a:t>",“</a:t>
            </a:r>
            <a:r>
              <a:rPr lang="en-US" sz="3200" dirty="0" err="1" smtClean="0"/>
              <a:t>Enered</a:t>
            </a:r>
            <a:r>
              <a:rPr lang="en-US" sz="3200" dirty="0" smtClean="0"/>
              <a:t>");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544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var</a:t>
            </a:r>
            <a:r>
              <a:rPr lang="en-US" sz="4000" dirty="0"/>
              <a:t> text1 = "Hello World!";       </a:t>
            </a:r>
            <a:endParaRPr lang="en-US" sz="4000" dirty="0" smtClean="0"/>
          </a:p>
          <a:p>
            <a:r>
              <a:rPr lang="en-US" sz="4000" dirty="0" err="1" smtClean="0"/>
              <a:t>var</a:t>
            </a:r>
            <a:r>
              <a:rPr lang="en-US" sz="4000" dirty="0"/>
              <a:t> text2 = text1.toUpperCase(); 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886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var</a:t>
            </a:r>
            <a:r>
              <a:rPr lang="en-US" sz="4000" dirty="0"/>
              <a:t> text1 = "Hello World!";       </a:t>
            </a:r>
          </a:p>
          <a:p>
            <a:r>
              <a:rPr lang="en-US" sz="4000" dirty="0" err="1"/>
              <a:t>var</a:t>
            </a:r>
            <a:r>
              <a:rPr lang="en-US" sz="4000" dirty="0"/>
              <a:t> text2 = </a:t>
            </a:r>
            <a:r>
              <a:rPr lang="en-US" sz="4000" dirty="0" smtClean="0"/>
              <a:t>text1.toLowerCase();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892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var</a:t>
            </a:r>
            <a:r>
              <a:rPr lang="en-US" sz="4000" dirty="0"/>
              <a:t> text1 = "Hello";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/>
              <a:t>var</a:t>
            </a:r>
            <a:r>
              <a:rPr lang="en-US" sz="4000" dirty="0"/>
              <a:t> text2 = "World";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 smtClean="0"/>
              <a:t>var</a:t>
            </a:r>
            <a:r>
              <a:rPr lang="en-US" sz="4000" dirty="0" smtClean="0"/>
              <a:t> text3 </a:t>
            </a:r>
            <a:r>
              <a:rPr lang="en-US" sz="4000" dirty="0"/>
              <a:t>= text1.concat(" ",text2);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502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var</a:t>
            </a:r>
            <a:r>
              <a:rPr lang="en-US" sz="4800" dirty="0"/>
              <a:t> txt = "</a:t>
            </a:r>
            <a:r>
              <a:rPr lang="en-US" sz="4800" dirty="0" err="1"/>
              <a:t>a,b,c,d,e</a:t>
            </a:r>
            <a:r>
              <a:rPr lang="en-US" sz="4800" dirty="0"/>
              <a:t>";   </a:t>
            </a:r>
            <a:endParaRPr lang="en-US" sz="4800" dirty="0" smtClean="0"/>
          </a:p>
          <a:p>
            <a:r>
              <a:rPr lang="en-US" sz="4800" dirty="0" err="1" smtClean="0"/>
              <a:t>txt.split</a:t>
            </a:r>
            <a:r>
              <a:rPr lang="en-US" sz="4800" dirty="0"/>
              <a:t>(","); 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3865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Build a webpage with 2 inputs and </a:t>
            </a:r>
            <a:r>
              <a:rPr lang="en-US" sz="4000" b="1" dirty="0" smtClean="0"/>
              <a:t>required </a:t>
            </a:r>
            <a:r>
              <a:rPr lang="en-US" sz="4000" dirty="0" smtClean="0"/>
              <a:t>validation on submit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463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 1 input with </a:t>
            </a:r>
            <a:r>
              <a:rPr lang="en-US" sz="4000" b="1" dirty="0" smtClean="0"/>
              <a:t>length</a:t>
            </a:r>
            <a:r>
              <a:rPr lang="en-US" sz="4000" dirty="0" smtClean="0"/>
              <a:t> validation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81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Division with / is not integer division</a:t>
            </a:r>
          </a:p>
          <a:p>
            <a:pPr eaLnBrk="1" hangingPunct="1"/>
            <a:r>
              <a:rPr lang="en-US" altLang="en-US" dirty="0" smtClean="0"/>
              <a:t>Modulus (%) is not an integer operator</a:t>
            </a:r>
          </a:p>
          <a:p>
            <a:pPr eaLnBrk="1" hangingPunct="1"/>
            <a:r>
              <a:rPr lang="en-US" altLang="en-US" dirty="0" smtClean="0"/>
              <a:t>5 / 2 yields 2.5</a:t>
            </a:r>
          </a:p>
          <a:p>
            <a:pPr eaLnBrk="1" hangingPunct="1"/>
            <a:r>
              <a:rPr lang="en-US" altLang="en-US" dirty="0" smtClean="0"/>
              <a:t>5.1 / 2.1 yields 2.4285714285714284 </a:t>
            </a:r>
          </a:p>
          <a:p>
            <a:pPr eaLnBrk="1" hangingPunct="1"/>
            <a:r>
              <a:rPr lang="en-US" altLang="en-US" dirty="0" smtClean="0"/>
              <a:t>5 % 2 yields 1</a:t>
            </a:r>
          </a:p>
          <a:p>
            <a:pPr eaLnBrk="1" hangingPunct="1"/>
            <a:r>
              <a:rPr lang="en-US" altLang="en-US" dirty="0" smtClean="0"/>
              <a:t>5.1 % 2.1 yields 0.8999999999999995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184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paragraph that is only shown after submit, if the user entered “OK” in the first input and he clicks the submit button and hide it otherwise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9366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paragraph that displays the perimeter of a triangle with the lengths entered in the previously created input fields after user clicks on a button.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5018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paragraph that displays the perimeter of a triangle with the lengths entered in the previously created input fields after user clicks on a button.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62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 </a:t>
            </a:r>
            <a:r>
              <a:rPr lang="en-US" sz="4000" dirty="0"/>
              <a:t>Write a JavaScript program to convert temperatures to and from </a:t>
            </a:r>
            <a:r>
              <a:rPr lang="en-US" sz="4000" dirty="0" err="1"/>
              <a:t>celsius</a:t>
            </a:r>
            <a:r>
              <a:rPr lang="en-US" sz="4000" dirty="0"/>
              <a:t>, </a:t>
            </a:r>
            <a:r>
              <a:rPr lang="en-US" sz="4000" dirty="0" err="1"/>
              <a:t>fahrenheit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Formula : c/5 = (f-32)/9 [ where c = temperature in </a:t>
            </a:r>
            <a:r>
              <a:rPr lang="en-US" sz="4000" dirty="0" err="1"/>
              <a:t>celsius</a:t>
            </a:r>
            <a:r>
              <a:rPr lang="en-US" sz="4000" dirty="0"/>
              <a:t> and f = temperature in </a:t>
            </a:r>
            <a:r>
              <a:rPr lang="en-US" sz="4000" dirty="0" smtClean="0"/>
              <a:t>Fahrenheit 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72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err="1"/>
              <a:t>window.alert</a:t>
            </a:r>
            <a:r>
              <a:rPr lang="en-US" altLang="en-US" sz="3200" dirty="0"/>
              <a:t>( "Welcome </a:t>
            </a:r>
            <a:r>
              <a:rPr lang="en-US" altLang="en-US" sz="3200" dirty="0" smtClean="0"/>
              <a:t>to JavaScript Programming</a:t>
            </a:r>
            <a:r>
              <a:rPr lang="en-US" altLang="en-US" sz="3200" dirty="0"/>
              <a:t>!" 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530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of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Console.log()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758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 the browser console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305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3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Filename.js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1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in </a:t>
            </a:r>
            <a:r>
              <a:rPr lang="en-US" dirty="0" err="1" smtClean="0"/>
              <a:t>jsp</a:t>
            </a:r>
            <a:r>
              <a:rPr lang="en-US" dirty="0" smtClean="0"/>
              <a:t>/html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u="sng" dirty="0" err="1"/>
              <a:t>js</a:t>
            </a:r>
            <a:r>
              <a:rPr lang="en-US" u="sng" dirty="0"/>
              <a:t>/plugins/</a:t>
            </a:r>
            <a:r>
              <a:rPr lang="en-US" u="sng" dirty="0" err="1"/>
              <a:t>jquery</a:t>
            </a:r>
            <a:r>
              <a:rPr lang="en-US" u="sng" dirty="0"/>
              <a:t>/jquery.min.js"&gt;&lt;/script&gt;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31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399</Words>
  <Application>Microsoft Office PowerPoint</Application>
  <PresentationFormat>Widescreen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Consolas</vt:lpstr>
      <vt:lpstr>Trebuchet MS</vt:lpstr>
      <vt:lpstr>Verdana</vt:lpstr>
      <vt:lpstr>Wingdings</vt:lpstr>
      <vt:lpstr>Wingdings 2</vt:lpstr>
      <vt:lpstr>Wingdings 3</vt:lpstr>
      <vt:lpstr>Facet</vt:lpstr>
      <vt:lpstr>Javascript 101</vt:lpstr>
      <vt:lpstr>Characteristics</vt:lpstr>
      <vt:lpstr>And more…</vt:lpstr>
      <vt:lpstr>Hello World</vt:lpstr>
      <vt:lpstr>Equivalent of System.out.println()</vt:lpstr>
      <vt:lpstr>Your new console</vt:lpstr>
      <vt:lpstr>modules</vt:lpstr>
      <vt:lpstr>File structure</vt:lpstr>
      <vt:lpstr>Include in jsp/html</vt:lpstr>
      <vt:lpstr>Window.onload</vt:lpstr>
      <vt:lpstr>The DOM Tree</vt:lpstr>
      <vt:lpstr>PowerPoint Presentation</vt:lpstr>
      <vt:lpstr>PowerPoint Presentation</vt:lpstr>
      <vt:lpstr>PowerPoint Presentation</vt:lpstr>
      <vt:lpstr>PowerPoint Presentation</vt:lpstr>
      <vt:lpstr>Binding js to button clicks</vt:lpstr>
      <vt:lpstr>Javascript validations</vt:lpstr>
      <vt:lpstr>Javascript validation</vt:lpstr>
      <vt:lpstr>Javascript String functions</vt:lpstr>
      <vt:lpstr>Javascript String functions</vt:lpstr>
      <vt:lpstr>Javascript String functions</vt:lpstr>
      <vt:lpstr>Javascript String functions</vt:lpstr>
      <vt:lpstr>Javascript String functions</vt:lpstr>
      <vt:lpstr>Javascript String functions</vt:lpstr>
      <vt:lpstr>Javascript String functions</vt:lpstr>
      <vt:lpstr>Javascript String functions</vt:lpstr>
      <vt:lpstr>Javascript String functions</vt:lpstr>
      <vt:lpstr>Exercise 1</vt:lpstr>
      <vt:lpstr>Exercise 2</vt:lpstr>
      <vt:lpstr>Exercise 3</vt:lpstr>
      <vt:lpstr>Exercise 4</vt:lpstr>
      <vt:lpstr>Exercise 5</vt:lpstr>
      <vt:lpstr>Exercise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Vlad Butnaru</dc:creator>
  <cp:lastModifiedBy>Vlad Butnaru</cp:lastModifiedBy>
  <cp:revision>4</cp:revision>
  <dcterms:created xsi:type="dcterms:W3CDTF">2016-11-02T11:33:02Z</dcterms:created>
  <dcterms:modified xsi:type="dcterms:W3CDTF">2016-11-02T12:10:52Z</dcterms:modified>
</cp:coreProperties>
</file>