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84" r:id="rId3"/>
    <p:sldId id="321" r:id="rId4"/>
    <p:sldId id="323" r:id="rId5"/>
    <p:sldId id="329" r:id="rId6"/>
    <p:sldId id="330" r:id="rId7"/>
    <p:sldId id="331" r:id="rId8"/>
    <p:sldId id="279" r:id="rId9"/>
    <p:sldId id="320" r:id="rId10"/>
  </p:sldIdLst>
  <p:sldSz cx="9144000" cy="5143500" type="screen16x9"/>
  <p:notesSz cx="6858000" cy="9144000"/>
  <p:embeddedFontLst>
    <p:embeddedFont>
      <p:font typeface="Hind" panose="020B0604020202020204" charset="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535AAA-8F38-4BF4-82AC-7E0B9626EAA3}">
  <a:tblStyle styleId="{2A535AAA-8F38-4BF4-82AC-7E0B9626EAA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98706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173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47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5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38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6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 rot="5400000" flipH="1">
            <a:off x="6177274" y="-42337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rot="5400000" flipH="1">
            <a:off x="-698074" y="3247199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rot="-5400000" flipH="1">
            <a:off x="-428544" y="2831031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rot="-5400000" flipH="1">
            <a:off x="563747" y="2068298"/>
            <a:ext cx="1518899" cy="9254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199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2"/>
            <a:ext cx="985799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rot="5400000" flipH="1">
            <a:off x="7217674" y="1270025"/>
            <a:ext cx="2394600" cy="14588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9"/>
            <a:ext cx="1518600" cy="925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rot="-5400000" flipH="1">
            <a:off x="7315902" y="2802274"/>
            <a:ext cx="1027799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rot="-5400000" flipH="1">
            <a:off x="6337825" y="578874"/>
            <a:ext cx="1520099" cy="9260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Shape 50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56" name="Shape 56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mall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2" y="4"/>
            <a:ext cx="1209178" cy="2774602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0" y="2232486"/>
            <a:ext cx="874633" cy="2911267"/>
            <a:chOff x="3" y="2750304"/>
            <a:chExt cx="722479" cy="2404814"/>
          </a:xfrm>
        </p:grpSpPr>
        <p:sp>
          <p:nvSpPr>
            <p:cNvPr id="130" name="Shape 130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ig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7" name="Shape 137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Shape 142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5400000">
            <a:off x="-262151" y="1526812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rot="-5400000" flipH="1">
            <a:off x="-358954" y="3663588"/>
            <a:ext cx="1838400" cy="1120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>
            <a:off x="-199051" y="1206481"/>
            <a:ext cx="1018799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 rot="-5400000" flipH="1">
            <a:off x="472233" y="3024660"/>
            <a:ext cx="1271999" cy="7751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vlad2me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Java + Mobile course by Enered</a:t>
            </a:r>
            <a:endParaRPr lang="en" dirty="0"/>
          </a:p>
        </p:txBody>
      </p:sp>
      <p:pic>
        <p:nvPicPr>
          <p:cNvPr id="1026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Shape 629"/>
          <p:cNvGrpSpPr/>
          <p:nvPr/>
        </p:nvGrpSpPr>
        <p:grpSpPr>
          <a:xfrm>
            <a:off x="76200" y="285750"/>
            <a:ext cx="432570" cy="421333"/>
            <a:chOff x="5926225" y="921350"/>
            <a:chExt cx="517800" cy="504350"/>
          </a:xfrm>
        </p:grpSpPr>
        <p:sp>
          <p:nvSpPr>
            <p:cNvPr id="5" name="Shape 63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" name="Shape 63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" name="Shape 632"/>
          <p:cNvSpPr/>
          <p:nvPr/>
        </p:nvSpPr>
        <p:spPr>
          <a:xfrm>
            <a:off x="270120" y="521807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HELLO!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199" cy="145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33CCFF"/>
                </a:solidFill>
              </a:rPr>
              <a:t>I am </a:t>
            </a:r>
            <a:r>
              <a:rPr lang="en" b="1" dirty="0" smtClean="0">
                <a:solidFill>
                  <a:srgbClr val="33CCFF"/>
                </a:solidFill>
              </a:rPr>
              <a:t>Vlad Butnaru</a:t>
            </a:r>
            <a:endParaRPr lang="en" b="1" dirty="0">
              <a:solidFill>
                <a:srgbClr val="33CC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I will be your trainer for this Java session!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PS: It’ll be awesome!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pic>
        <p:nvPicPr>
          <p:cNvPr id="5" name="Picture 2" descr="C:\Users\Vlad Butnaru\Desktop\log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6989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5531"/>
            <a:ext cx="7730250" cy="1159799"/>
          </a:xfrm>
        </p:spPr>
        <p:txBody>
          <a:bodyPr/>
          <a:lstStyle/>
          <a:p>
            <a:r>
              <a:rPr lang="en-US" dirty="0" smtClean="0"/>
              <a:t>What will we do today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1165330"/>
            <a:ext cx="426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Full game review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Better AI (avoid obstacles)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Create one more mouse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Random map generator</a:t>
            </a:r>
            <a:endParaRPr lang="en-US" sz="3200" dirty="0" smtClean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  <a:p>
            <a:pPr marL="342900" indent="-342900">
              <a:buAutoNum type="arabicPeriod"/>
            </a:pPr>
            <a:endParaRPr lang="en-US" sz="3200" dirty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60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game review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avoid obstacles!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create one more mouse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6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09550"/>
            <a:ext cx="5972100" cy="635999"/>
          </a:xfrm>
        </p:spPr>
        <p:txBody>
          <a:bodyPr/>
          <a:lstStyle/>
          <a:p>
            <a:r>
              <a:rPr lang="en-US" dirty="0" smtClean="0"/>
              <a:t>Let’s generate a random map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66800" y="819150"/>
            <a:ext cx="5972100" cy="3283403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233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199" cy="145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66FF33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me at</a:t>
            </a:r>
            <a:r>
              <a:rPr lang="en" sz="1800" dirty="0" smtClean="0"/>
              <a:t>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@web: </a:t>
            </a:r>
            <a:r>
              <a:rPr lang="en-US" sz="1800" dirty="0"/>
              <a:t>http://vladbutnaru.com/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@facebook· Vladut Butnaru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@linkedin· Vlad Butnaru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@email : </a:t>
            </a:r>
            <a:r>
              <a:rPr lang="en" sz="1800" dirty="0" smtClean="0">
                <a:hlinkClick r:id="rId3"/>
              </a:rPr>
              <a:t>vlad2me@gmail.com</a:t>
            </a:r>
            <a:endParaRPr lang="en" sz="1800" dirty="0" smtClean="0"/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@phone : +40 0754 827 620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4">
            <a:alphaModFix/>
          </a:blip>
          <a:srcRect l="22840" t="14463" r="22840" b="19038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grpSp>
        <p:nvGrpSpPr>
          <p:cNvPr id="5" name="Shape 633"/>
          <p:cNvGrpSpPr/>
          <p:nvPr/>
        </p:nvGrpSpPr>
        <p:grpSpPr>
          <a:xfrm>
            <a:off x="1348799" y="133350"/>
            <a:ext cx="432570" cy="421333"/>
            <a:chOff x="5926225" y="921350"/>
            <a:chExt cx="517800" cy="504350"/>
          </a:xfrm>
        </p:grpSpPr>
        <p:sp>
          <p:nvSpPr>
            <p:cNvPr id="6" name="Shape 63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63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" name="Shape 636"/>
          <p:cNvSpPr/>
          <p:nvPr/>
        </p:nvSpPr>
        <p:spPr>
          <a:xfrm>
            <a:off x="1818826" y="393533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" name="Picture 2" descr="C:\Users\Vlad Butnaru\Desktop\logo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Feedback please!</a:t>
            </a:r>
            <a:endParaRPr lang="en-US" dirty="0"/>
          </a:p>
        </p:txBody>
      </p:sp>
      <p:pic>
        <p:nvPicPr>
          <p:cNvPr id="3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0" y="3314700"/>
            <a:ext cx="490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ind" charset="0"/>
                <a:cs typeface="Hind" charset="0"/>
              </a:rPr>
              <a:t>http://bit.do/feedbackvlad</a:t>
            </a:r>
          </a:p>
        </p:txBody>
      </p:sp>
    </p:spTree>
    <p:extLst>
      <p:ext uri="{BB962C8B-B14F-4D97-AF65-F5344CB8AC3E}">
        <p14:creationId xmlns:p14="http://schemas.microsoft.com/office/powerpoint/2010/main" val="39142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112</Words>
  <Application>Microsoft Office PowerPoint</Application>
  <PresentationFormat>On-screen Show (16:9)</PresentationFormat>
  <Paragraphs>24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Hind</vt:lpstr>
      <vt:lpstr>Calibri</vt:lpstr>
      <vt:lpstr>Dumaine</vt:lpstr>
      <vt:lpstr>Java + Mobile course by Enered</vt:lpstr>
      <vt:lpstr>HELLO!</vt:lpstr>
      <vt:lpstr>What will we do today</vt:lpstr>
      <vt:lpstr>Full game review</vt:lpstr>
      <vt:lpstr>Let’s avoid obstacles!</vt:lpstr>
      <vt:lpstr>Let’s create one more mouse</vt:lpstr>
      <vt:lpstr>Let’s generate a random map</vt:lpstr>
      <vt:lpstr>THANKS!</vt:lpstr>
      <vt:lpstr>Feedback please!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Mobile course by Enered</dc:title>
  <dc:creator>Butnaru Vlad</dc:creator>
  <cp:lastModifiedBy>Vlad Butnaru</cp:lastModifiedBy>
  <cp:revision>40</cp:revision>
  <dcterms:modified xsi:type="dcterms:W3CDTF">2016-05-20T11:50:05Z</dcterms:modified>
</cp:coreProperties>
</file>