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84" r:id="rId3"/>
    <p:sldId id="321" r:id="rId4"/>
    <p:sldId id="358" r:id="rId5"/>
    <p:sldId id="333" r:id="rId6"/>
    <p:sldId id="334" r:id="rId7"/>
    <p:sldId id="359" r:id="rId8"/>
    <p:sldId id="347" r:id="rId9"/>
    <p:sldId id="348" r:id="rId10"/>
    <p:sldId id="349" r:id="rId11"/>
    <p:sldId id="357" r:id="rId12"/>
    <p:sldId id="360" r:id="rId13"/>
    <p:sldId id="279" r:id="rId14"/>
    <p:sldId id="320" r:id="rId15"/>
  </p:sldIdLst>
  <p:sldSz cx="9144000" cy="5143500" type="screen16x9"/>
  <p:notesSz cx="6858000" cy="9144000"/>
  <p:embeddedFontLst>
    <p:embeddedFont>
      <p:font typeface="Hind" panose="020B060402020202020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35AAA-8F38-4BF4-82AC-7E0B9626EAA3}">
  <a:tblStyle styleId="{2A535AAA-8F38-4BF4-82AC-7E0B9626EAA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98706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17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47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38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6177274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rot="5400000" flipH="1">
            <a:off x="-698074" y="3247199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-5400000" flipH="1">
            <a:off x="-428544" y="2831031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rot="-5400000" flipH="1">
            <a:off x="563747" y="2068298"/>
            <a:ext cx="1518899" cy="9254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5400000" flipH="1">
            <a:off x="7217674" y="1270025"/>
            <a:ext cx="2394600" cy="14588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rot="-5400000" flipH="1">
            <a:off x="7315902" y="2802274"/>
            <a:ext cx="1027799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-5400000" flipH="1">
            <a:off x="6337825" y="578874"/>
            <a:ext cx="1520099" cy="9260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56" name="Shape 56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mall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 flipH="1">
            <a:off x="-358954" y="3663588"/>
            <a:ext cx="1838400" cy="1120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rot="-5400000" flipH="1">
            <a:off x="472233" y="3024660"/>
            <a:ext cx="1271999" cy="7751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vlad2me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Java + Mobile course by Enered</a:t>
            </a:r>
            <a:endParaRPr lang="en" dirty="0"/>
          </a:p>
        </p:txBody>
      </p:sp>
      <p:pic>
        <p:nvPicPr>
          <p:cNvPr id="1026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Shape 629"/>
          <p:cNvGrpSpPr/>
          <p:nvPr/>
        </p:nvGrpSpPr>
        <p:grpSpPr>
          <a:xfrm>
            <a:off x="76200" y="285750"/>
            <a:ext cx="432570" cy="421333"/>
            <a:chOff x="5926225" y="921350"/>
            <a:chExt cx="517800" cy="504350"/>
          </a:xfrm>
        </p:grpSpPr>
        <p:sp>
          <p:nvSpPr>
            <p:cNvPr id="5" name="Shape 63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" name="Shape 63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" name="Shape 632"/>
          <p:cNvSpPr/>
          <p:nvPr/>
        </p:nvSpPr>
        <p:spPr>
          <a:xfrm>
            <a:off x="270120" y="521807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Multithreading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7086" y="1650547"/>
            <a:ext cx="6248113" cy="2764500"/>
          </a:xfrm>
        </p:spPr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ScrapeThread</a:t>
            </a:r>
            <a:r>
              <a:rPr lang="en-US" dirty="0"/>
              <a:t> implements </a:t>
            </a:r>
            <a:r>
              <a:rPr lang="en-US" dirty="0" smtClean="0"/>
              <a:t>Runnable{</a:t>
            </a:r>
          </a:p>
          <a:p>
            <a:r>
              <a:rPr lang="en-US" dirty="0"/>
              <a:t> @Override</a:t>
            </a:r>
          </a:p>
          <a:p>
            <a:r>
              <a:rPr lang="en-US" dirty="0"/>
              <a:t>  public void run()</a:t>
            </a:r>
          </a:p>
          <a:p>
            <a:r>
              <a:rPr lang="en-US" dirty="0"/>
              <a:t>  </a:t>
            </a:r>
            <a:r>
              <a:rPr lang="en-US" dirty="0" smtClean="0"/>
              <a:t>{}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Thread.sleep</a:t>
            </a:r>
            <a:r>
              <a:rPr lang="en-US" dirty="0" smtClean="0"/>
              <a:t>() or </a:t>
            </a:r>
            <a:r>
              <a:rPr lang="en-US" dirty="0" err="1" smtClean="0"/>
              <a:t>Thread.wait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1993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Memory and optimization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your code clean.</a:t>
            </a:r>
          </a:p>
          <a:p>
            <a:r>
              <a:rPr lang="en-US" dirty="0" smtClean="0"/>
              <a:t>Keep your variables global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Reuse as much code as you can.</a:t>
            </a:r>
          </a:p>
          <a:p>
            <a:r>
              <a:rPr lang="en-US" dirty="0" smtClean="0"/>
              <a:t>Use STATIC when you can.</a:t>
            </a:r>
          </a:p>
          <a:p>
            <a:r>
              <a:rPr lang="en-US" dirty="0" smtClean="0"/>
              <a:t>Assign NULL values to objects you no longer need.</a:t>
            </a:r>
          </a:p>
          <a:p>
            <a:r>
              <a:rPr lang="en-US" dirty="0" smtClean="0"/>
              <a:t>Make it easy for garbage collector to do the dirty work.</a:t>
            </a:r>
          </a:p>
          <a:p>
            <a:r>
              <a:rPr lang="en-US" dirty="0" smtClean="0"/>
              <a:t>Avoid Strings as much as possible.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336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Oracle Certification Induction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50 questions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Multiple choice.</a:t>
            </a:r>
          </a:p>
          <a:p>
            <a:r>
              <a:rPr lang="en-US" dirty="0" smtClean="0"/>
              <a:t>1 hour.</a:t>
            </a:r>
          </a:p>
          <a:p>
            <a:r>
              <a:rPr lang="en-US" dirty="0" smtClean="0"/>
              <a:t>Once / 20 business days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Internet access.</a:t>
            </a:r>
          </a:p>
          <a:p>
            <a:r>
              <a:rPr lang="en-US" dirty="0" smtClean="0"/>
              <a:t>No materials/mobile phones allowed.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2538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66FF33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me at</a:t>
            </a:r>
            <a:r>
              <a:rPr lang="en" sz="1800" dirty="0" smtClean="0"/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@web: </a:t>
            </a:r>
            <a:r>
              <a:rPr lang="en-US" sz="1800" dirty="0"/>
              <a:t>http://vladbutnaru.com/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@facebook· Vladut Butnaru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@linkedin· Vlad Butnaru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@email : </a:t>
            </a:r>
            <a:r>
              <a:rPr lang="en" sz="1800" dirty="0" smtClean="0">
                <a:hlinkClick r:id="rId3"/>
              </a:rPr>
              <a:t>vlad2me@gmail.com</a:t>
            </a:r>
            <a:endParaRPr lang="en" sz="1800" dirty="0" smtClean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@phone : +40 0754 827 620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grpSp>
        <p:nvGrpSpPr>
          <p:cNvPr id="5" name="Shape 633"/>
          <p:cNvGrpSpPr/>
          <p:nvPr/>
        </p:nvGrpSpPr>
        <p:grpSpPr>
          <a:xfrm>
            <a:off x="1348799" y="133350"/>
            <a:ext cx="432570" cy="421333"/>
            <a:chOff x="5926225" y="921350"/>
            <a:chExt cx="517800" cy="504350"/>
          </a:xfrm>
        </p:grpSpPr>
        <p:sp>
          <p:nvSpPr>
            <p:cNvPr id="6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Shape 636"/>
          <p:cNvSpPr/>
          <p:nvPr/>
        </p:nvSpPr>
        <p:spPr>
          <a:xfrm>
            <a:off x="1818826" y="393533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Picture 2" descr="C:\Users\Vlad Butnaru\Desktop\log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Feedback please!</a:t>
            </a:r>
            <a:endParaRPr lang="en-US" dirty="0"/>
          </a:p>
        </p:txBody>
      </p:sp>
      <p:pic>
        <p:nvPicPr>
          <p:cNvPr id="3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3314700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ind" charset="0"/>
                <a:cs typeface="Hind" charset="0"/>
              </a:rPr>
              <a:t>http://bit.do/feedbackvlad</a:t>
            </a:r>
          </a:p>
        </p:txBody>
      </p:sp>
    </p:spTree>
    <p:extLst>
      <p:ext uri="{BB962C8B-B14F-4D97-AF65-F5344CB8AC3E}">
        <p14:creationId xmlns:p14="http://schemas.microsoft.com/office/powerpoint/2010/main" val="391428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HELLO!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33CCFF"/>
                </a:solidFill>
              </a:rPr>
              <a:t>I am </a:t>
            </a:r>
            <a:r>
              <a:rPr lang="en" b="1" dirty="0" smtClean="0">
                <a:solidFill>
                  <a:srgbClr val="33CCFF"/>
                </a:solidFill>
              </a:rPr>
              <a:t>Vlad Butnaru</a:t>
            </a:r>
            <a:endParaRPr lang="en" b="1" dirty="0">
              <a:solidFill>
                <a:srgbClr val="33CC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I will be your trainer for this Java session!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PS: It’ll be awesome!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pic>
        <p:nvPicPr>
          <p:cNvPr id="5" name="Picture 2" descr="C:\Users\Vlad Butnaru\Desktop\log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98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5531"/>
            <a:ext cx="7730250" cy="1159799"/>
          </a:xfrm>
        </p:spPr>
        <p:txBody>
          <a:bodyPr/>
          <a:lstStyle/>
          <a:p>
            <a:r>
              <a:rPr lang="en-US" dirty="0" smtClean="0"/>
              <a:t>What will we do today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819150"/>
            <a:ext cx="4876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Design patterns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What is static?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Encapsulation</a:t>
            </a:r>
          </a:p>
          <a:p>
            <a:pPr marL="342900" indent="-342900">
              <a:buFontTx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Exceptions</a:t>
            </a:r>
            <a:endParaRPr lang="en-US" sz="3200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Table relationships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Oracle Certification Induction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Memory and optimization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endParaRPr lang="en-US" sz="3200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609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5531"/>
            <a:ext cx="7730250" cy="1159799"/>
          </a:xfrm>
        </p:spPr>
        <p:txBody>
          <a:bodyPr/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2495550"/>
            <a:ext cx="487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MULTITHREADING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endParaRPr lang="en-US" sz="3200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17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 smtClean="0"/>
              <a:t>Design patterns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086" y="1650547"/>
            <a:ext cx="6248113" cy="2764500"/>
          </a:xfrm>
        </p:spPr>
        <p:txBody>
          <a:bodyPr/>
          <a:lstStyle/>
          <a:p>
            <a:r>
              <a:rPr lang="en-US" dirty="0" smtClean="0"/>
              <a:t>SINGLETON – ex. Connection – only one instance per app run.</a:t>
            </a:r>
            <a:endParaRPr lang="en-US" dirty="0" smtClean="0"/>
          </a:p>
          <a:p>
            <a:r>
              <a:rPr lang="en-US" dirty="0" smtClean="0"/>
              <a:t>VISITOR – ex. A class that periodically checks a property of another class</a:t>
            </a:r>
            <a:endParaRPr lang="en-US" dirty="0" smtClean="0"/>
          </a:p>
          <a:p>
            <a:r>
              <a:rPr lang="en-US" dirty="0" smtClean="0"/>
              <a:t>STATE – ex. A property of a class </a:t>
            </a:r>
            <a:endParaRPr lang="en-US" dirty="0" smtClean="0"/>
          </a:p>
          <a:p>
            <a:r>
              <a:rPr lang="en-US" dirty="0" smtClean="0"/>
              <a:t>FAÇADE – ex. A class that instantiates other classes that implement an interface</a:t>
            </a:r>
          </a:p>
          <a:p>
            <a:r>
              <a:rPr lang="en-US" dirty="0" smtClean="0"/>
              <a:t>FILTER – ex. Each method call, first calls the filter, then does the logic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1765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Static … yet again!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086" y="1650547"/>
            <a:ext cx="6248113" cy="2764500"/>
          </a:xfrm>
        </p:spPr>
        <p:txBody>
          <a:bodyPr/>
          <a:lstStyle/>
          <a:p>
            <a:r>
              <a:rPr lang="en-US" dirty="0" smtClean="0"/>
              <a:t>Let’s say that the class Student has a static variable, called “</a:t>
            </a:r>
            <a:r>
              <a:rPr lang="en-US" dirty="0" err="1" smtClean="0"/>
              <a:t>numberOfInstances</a:t>
            </a:r>
            <a:r>
              <a:rPr lang="en-US" dirty="0" smtClean="0"/>
              <a:t>” that increment in the constructor.</a:t>
            </a:r>
          </a:p>
          <a:p>
            <a:r>
              <a:rPr lang="en-US" dirty="0" smtClean="0"/>
              <a:t>That means, that, on EVERY instance of Student, we have the same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04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Encapsulation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086" y="1650547"/>
            <a:ext cx="6248113" cy="2764500"/>
          </a:xfrm>
        </p:spPr>
        <p:txBody>
          <a:bodyPr/>
          <a:lstStyle/>
          <a:p>
            <a:r>
              <a:rPr lang="en-US" dirty="0" smtClean="0"/>
              <a:t>Actually, getters and setters :D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1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Exceptions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086" y="1650547"/>
            <a:ext cx="6248113" cy="2764500"/>
          </a:xfrm>
        </p:spPr>
        <p:txBody>
          <a:bodyPr/>
          <a:lstStyle/>
          <a:p>
            <a:r>
              <a:rPr lang="en-US" dirty="0" smtClean="0"/>
              <a:t>We have NULL POINTER EXCEPTIONS</a:t>
            </a:r>
          </a:p>
          <a:p>
            <a:r>
              <a:rPr lang="en-US" dirty="0" smtClean="0"/>
              <a:t>We have FILE NOT FOUND EXCEPTIONS</a:t>
            </a:r>
          </a:p>
          <a:p>
            <a:r>
              <a:rPr lang="en-US" dirty="0" smtClean="0"/>
              <a:t>We have INDEX OUT OF BOUNDS EXCEPTIONS</a:t>
            </a:r>
          </a:p>
          <a:p>
            <a:r>
              <a:rPr lang="en-US" dirty="0" smtClean="0"/>
              <a:t>We have CUSTOM EXCEPTIONS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116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Table relations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7086" y="1650547"/>
            <a:ext cx="6248113" cy="2764500"/>
          </a:xfrm>
        </p:spPr>
        <p:txBody>
          <a:bodyPr/>
          <a:lstStyle/>
          <a:p>
            <a:r>
              <a:rPr lang="en-US" dirty="0" smtClean="0"/>
              <a:t>One-to-many</a:t>
            </a:r>
          </a:p>
          <a:p>
            <a:r>
              <a:rPr lang="en-US" dirty="0" smtClean="0"/>
              <a:t>Many-to-many</a:t>
            </a:r>
          </a:p>
          <a:p>
            <a:r>
              <a:rPr lang="en-US" dirty="0" smtClean="0"/>
              <a:t>One-to-one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8799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367</Words>
  <Application>Microsoft Office PowerPoint</Application>
  <PresentationFormat>On-screen Show (16:9)</PresentationFormat>
  <Paragraphs>67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Hind</vt:lpstr>
      <vt:lpstr>Calibri</vt:lpstr>
      <vt:lpstr>Dumaine</vt:lpstr>
      <vt:lpstr>Java + Mobile course by Enered</vt:lpstr>
      <vt:lpstr>HELLO!</vt:lpstr>
      <vt:lpstr>What will we do today</vt:lpstr>
      <vt:lpstr>and</vt:lpstr>
      <vt:lpstr>1. Design patterns</vt:lpstr>
      <vt:lpstr>2. Static … yet again!</vt:lpstr>
      <vt:lpstr>3. Encapsulation</vt:lpstr>
      <vt:lpstr>4. Exceptions</vt:lpstr>
      <vt:lpstr>5. Table relations</vt:lpstr>
      <vt:lpstr>8. Multithreading</vt:lpstr>
      <vt:lpstr>7. Memory and optimization</vt:lpstr>
      <vt:lpstr>6. Oracle Certification Induction</vt:lpstr>
      <vt:lpstr>THANKS!</vt:lpstr>
      <vt:lpstr>Feedback please!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Mobile course by Enered</dc:title>
  <dc:creator>Butnaru Vlad</dc:creator>
  <cp:lastModifiedBy>Vlad Butnaru</cp:lastModifiedBy>
  <cp:revision>56</cp:revision>
  <dcterms:modified xsi:type="dcterms:W3CDTF">2016-06-22T13:49:16Z</dcterms:modified>
</cp:coreProperties>
</file>