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2"/>
  </p:notesMasterIdLst>
  <p:sldIdLst>
    <p:sldId id="256" r:id="rId5"/>
    <p:sldId id="260" r:id="rId6"/>
    <p:sldId id="261" r:id="rId7"/>
    <p:sldId id="262" r:id="rId8"/>
    <p:sldId id="263" r:id="rId9"/>
    <p:sldId id="265" r:id="rId10"/>
    <p:sldId id="264" r:id="rId11"/>
    <p:sldId id="267" r:id="rId12"/>
    <p:sldId id="266" r:id="rId13"/>
    <p:sldId id="268" r:id="rId14"/>
    <p:sldId id="269" r:id="rId15"/>
    <p:sldId id="270" r:id="rId16"/>
    <p:sldId id="271" r:id="rId17"/>
    <p:sldId id="272" r:id="rId18"/>
    <p:sldId id="273" r:id="rId19"/>
    <p:sldId id="277" r:id="rId20"/>
    <p:sldId id="274" r:id="rId21"/>
    <p:sldId id="275" r:id="rId22"/>
    <p:sldId id="276"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C4BEA610-BBFD-495B-97DB-E13AE1F4B46E}"/>
    <pc:docChg chg="modSld">
      <pc:chgData name="Luis Jesús Herrero de Cos" userId="1a803f82-0012-431b-a368-6f3c9304e3f9" providerId="ADAL" clId="{C4BEA610-BBFD-495B-97DB-E13AE1F4B46E}" dt="2023-11-09T14:16:48.840" v="295" actId="20577"/>
      <pc:docMkLst>
        <pc:docMk/>
      </pc:docMkLst>
      <pc:sldChg chg="modSp mod">
        <pc:chgData name="Luis Jesús Herrero de Cos" userId="1a803f82-0012-431b-a368-6f3c9304e3f9" providerId="ADAL" clId="{C4BEA610-BBFD-495B-97DB-E13AE1F4B46E}" dt="2023-11-09T14:09:15.232" v="1" actId="20577"/>
        <pc:sldMkLst>
          <pc:docMk/>
          <pc:sldMk cId="3703578199" sldId="267"/>
        </pc:sldMkLst>
        <pc:spChg chg="mod">
          <ac:chgData name="Luis Jesús Herrero de Cos" userId="1a803f82-0012-431b-a368-6f3c9304e3f9" providerId="ADAL" clId="{C4BEA610-BBFD-495B-97DB-E13AE1F4B46E}" dt="2023-11-09T14:09:15.232" v="1" actId="20577"/>
          <ac:spMkLst>
            <pc:docMk/>
            <pc:sldMk cId="3703578199" sldId="267"/>
            <ac:spMk id="3" creationId="{50D5C2CB-CD32-4B18-AC88-AD2CE6DB00BB}"/>
          </ac:spMkLst>
        </pc:spChg>
      </pc:sldChg>
      <pc:sldChg chg="modSp mod">
        <pc:chgData name="Luis Jesús Herrero de Cos" userId="1a803f82-0012-431b-a368-6f3c9304e3f9" providerId="ADAL" clId="{C4BEA610-BBFD-495B-97DB-E13AE1F4B46E}" dt="2023-11-09T14:12:01.896" v="109" actId="20577"/>
        <pc:sldMkLst>
          <pc:docMk/>
          <pc:sldMk cId="1579609932" sldId="268"/>
        </pc:sldMkLst>
        <pc:spChg chg="mod">
          <ac:chgData name="Luis Jesús Herrero de Cos" userId="1a803f82-0012-431b-a368-6f3c9304e3f9" providerId="ADAL" clId="{C4BEA610-BBFD-495B-97DB-E13AE1F4B46E}" dt="2023-11-09T14:12:01.896" v="109" actId="20577"/>
          <ac:spMkLst>
            <pc:docMk/>
            <pc:sldMk cId="1579609932" sldId="268"/>
            <ac:spMk id="3" creationId="{50D5C2CB-CD32-4B18-AC88-AD2CE6DB00BB}"/>
          </ac:spMkLst>
        </pc:spChg>
      </pc:sldChg>
      <pc:sldChg chg="modSp mod">
        <pc:chgData name="Luis Jesús Herrero de Cos" userId="1a803f82-0012-431b-a368-6f3c9304e3f9" providerId="ADAL" clId="{C4BEA610-BBFD-495B-97DB-E13AE1F4B46E}" dt="2023-11-09T14:16:48.840" v="295" actId="20577"/>
        <pc:sldMkLst>
          <pc:docMk/>
          <pc:sldMk cId="3997726337" sldId="272"/>
        </pc:sldMkLst>
        <pc:spChg chg="mod">
          <ac:chgData name="Luis Jesús Herrero de Cos" userId="1a803f82-0012-431b-a368-6f3c9304e3f9" providerId="ADAL" clId="{C4BEA610-BBFD-495B-97DB-E13AE1F4B46E}" dt="2023-11-09T14:16:48.840" v="295" actId="20577"/>
          <ac:spMkLst>
            <pc:docMk/>
            <pc:sldMk cId="3997726337" sldId="272"/>
            <ac:spMk id="3" creationId="{50D5C2CB-CD32-4B18-AC88-AD2CE6DB00BB}"/>
          </ac:spMkLst>
        </pc:spChg>
      </pc:sldChg>
    </pc:docChg>
  </pc:docChgLst>
  <pc:docChgLst>
    <pc:chgData name="Luis Jesús Herrero de Cos" userId="1a803f82-0012-431b-a368-6f3c9304e3f9" providerId="ADAL" clId="{C72D6745-7428-4AB7-B552-44D9B9899AFE}"/>
    <pc:docChg chg="modSld">
      <pc:chgData name="Luis Jesús Herrero de Cos" userId="1a803f82-0012-431b-a368-6f3c9304e3f9" providerId="ADAL" clId="{C72D6745-7428-4AB7-B552-44D9B9899AFE}" dt="2023-04-21T08:47:56.595" v="6" actId="6549"/>
      <pc:docMkLst>
        <pc:docMk/>
      </pc:docMkLst>
      <pc:sldChg chg="modSp mod">
        <pc:chgData name="Luis Jesús Herrero de Cos" userId="1a803f82-0012-431b-a368-6f3c9304e3f9" providerId="ADAL" clId="{C72D6745-7428-4AB7-B552-44D9B9899AFE}" dt="2023-04-21T08:47:56.595" v="6" actId="6549"/>
        <pc:sldMkLst>
          <pc:docMk/>
          <pc:sldMk cId="1652026702" sldId="269"/>
        </pc:sldMkLst>
        <pc:spChg chg="mod">
          <ac:chgData name="Luis Jesús Herrero de Cos" userId="1a803f82-0012-431b-a368-6f3c9304e3f9" providerId="ADAL" clId="{C72D6745-7428-4AB7-B552-44D9B9899AFE}" dt="2023-04-21T08:47:56.595" v="6" actId="6549"/>
          <ac:spMkLst>
            <pc:docMk/>
            <pc:sldMk cId="1652026702" sldId="269"/>
            <ac:spMk id="3" creationId="{50D5C2CB-CD32-4B18-AC88-AD2CE6DB00BB}"/>
          </ac:spMkLst>
        </pc:spChg>
      </pc:sldChg>
    </pc:docChg>
  </pc:docChgLst>
  <pc:docChgLst>
    <pc:chgData name="Luis Herrero de Cos" userId="1a803f82-0012-431b-a368-6f3c9304e3f9" providerId="ADAL" clId="{A70ADC32-4A67-4C80-A7AF-5C23EB0ACD5F}"/>
    <pc:docChg chg="custSel addSld delSld modSld sldOrd">
      <pc:chgData name="Luis Herrero de Cos" userId="1a803f82-0012-431b-a368-6f3c9304e3f9" providerId="ADAL" clId="{A70ADC32-4A67-4C80-A7AF-5C23EB0ACD5F}" dt="2020-01-23T08:28:02.367" v="7176" actId="20577"/>
      <pc:docMkLst>
        <pc:docMk/>
      </pc:docMkLst>
      <pc:sldChg chg="modSp">
        <pc:chgData name="Luis Herrero de Cos" userId="1a803f82-0012-431b-a368-6f3c9304e3f9" providerId="ADAL" clId="{A70ADC32-4A67-4C80-A7AF-5C23EB0ACD5F}" dt="2020-01-15T23:09:20.351" v="134" actId="20577"/>
        <pc:sldMkLst>
          <pc:docMk/>
          <pc:sldMk cId="4200712736" sldId="266"/>
        </pc:sldMkLst>
        <pc:spChg chg="mod">
          <ac:chgData name="Luis Herrero de Cos" userId="1a803f82-0012-431b-a368-6f3c9304e3f9" providerId="ADAL" clId="{A70ADC32-4A67-4C80-A7AF-5C23EB0ACD5F}" dt="2020-01-15T23:09:20.351" v="134" actId="20577"/>
          <ac:spMkLst>
            <pc:docMk/>
            <pc:sldMk cId="4200712736" sldId="266"/>
            <ac:spMk id="3" creationId="{50D5C2CB-CD32-4B18-AC88-AD2CE6DB00BB}"/>
          </ac:spMkLst>
        </pc:spChg>
      </pc:sldChg>
      <pc:sldChg chg="modSp">
        <pc:chgData name="Luis Herrero de Cos" userId="1a803f82-0012-431b-a368-6f3c9304e3f9" providerId="ADAL" clId="{A70ADC32-4A67-4C80-A7AF-5C23EB0ACD5F}" dt="2020-01-16T08:55:08.307" v="2215" actId="1076"/>
        <pc:sldMkLst>
          <pc:docMk/>
          <pc:sldMk cId="3703578199" sldId="267"/>
        </pc:sldMkLst>
        <pc:spChg chg="mod">
          <ac:chgData name="Luis Herrero de Cos" userId="1a803f82-0012-431b-a368-6f3c9304e3f9" providerId="ADAL" clId="{A70ADC32-4A67-4C80-A7AF-5C23EB0ACD5F}" dt="2020-01-16T08:55:00.071" v="2213" actId="20577"/>
          <ac:spMkLst>
            <pc:docMk/>
            <pc:sldMk cId="3703578199" sldId="267"/>
            <ac:spMk id="3" creationId="{50D5C2CB-CD32-4B18-AC88-AD2CE6DB00BB}"/>
          </ac:spMkLst>
        </pc:spChg>
        <pc:picChg chg="mod">
          <ac:chgData name="Luis Herrero de Cos" userId="1a803f82-0012-431b-a368-6f3c9304e3f9" providerId="ADAL" clId="{A70ADC32-4A67-4C80-A7AF-5C23EB0ACD5F}" dt="2020-01-16T08:55:08.307" v="2215" actId="1076"/>
          <ac:picMkLst>
            <pc:docMk/>
            <pc:sldMk cId="3703578199" sldId="267"/>
            <ac:picMk id="5" creationId="{365F35FD-D927-46E1-A0E1-0729BB7ABF8C}"/>
          </ac:picMkLst>
        </pc:picChg>
        <pc:picChg chg="mod">
          <ac:chgData name="Luis Herrero de Cos" userId="1a803f82-0012-431b-a368-6f3c9304e3f9" providerId="ADAL" clId="{A70ADC32-4A67-4C80-A7AF-5C23EB0ACD5F}" dt="2020-01-16T08:55:03.904" v="2214" actId="1076"/>
          <ac:picMkLst>
            <pc:docMk/>
            <pc:sldMk cId="3703578199" sldId="267"/>
            <ac:picMk id="6" creationId="{28CBACC2-B3DC-416E-929F-E76F0259A012}"/>
          </ac:picMkLst>
        </pc:picChg>
      </pc:sldChg>
      <pc:sldChg chg="modSp add">
        <pc:chgData name="Luis Herrero de Cos" userId="1a803f82-0012-431b-a368-6f3c9304e3f9" providerId="ADAL" clId="{A70ADC32-4A67-4C80-A7AF-5C23EB0ACD5F}" dt="2020-01-16T08:18:52.601" v="337" actId="20577"/>
        <pc:sldMkLst>
          <pc:docMk/>
          <pc:sldMk cId="1579609932" sldId="268"/>
        </pc:sldMkLst>
        <pc:spChg chg="mod">
          <ac:chgData name="Luis Herrero de Cos" userId="1a803f82-0012-431b-a368-6f3c9304e3f9" providerId="ADAL" clId="{A70ADC32-4A67-4C80-A7AF-5C23EB0ACD5F}" dt="2020-01-16T08:18:52.601" v="337" actId="20577"/>
          <ac:spMkLst>
            <pc:docMk/>
            <pc:sldMk cId="1579609932" sldId="268"/>
            <ac:spMk id="3" creationId="{50D5C2CB-CD32-4B18-AC88-AD2CE6DB00BB}"/>
          </ac:spMkLst>
        </pc:spChg>
      </pc:sldChg>
      <pc:sldChg chg="modSp add">
        <pc:chgData name="Luis Herrero de Cos" userId="1a803f82-0012-431b-a368-6f3c9304e3f9" providerId="ADAL" clId="{A70ADC32-4A67-4C80-A7AF-5C23EB0ACD5F}" dt="2020-01-16T08:25:35.815" v="924" actId="20577"/>
        <pc:sldMkLst>
          <pc:docMk/>
          <pc:sldMk cId="1652026702" sldId="269"/>
        </pc:sldMkLst>
        <pc:spChg chg="mod">
          <ac:chgData name="Luis Herrero de Cos" userId="1a803f82-0012-431b-a368-6f3c9304e3f9" providerId="ADAL" clId="{A70ADC32-4A67-4C80-A7AF-5C23EB0ACD5F}" dt="2020-01-16T08:25:35.815" v="924" actId="20577"/>
          <ac:spMkLst>
            <pc:docMk/>
            <pc:sldMk cId="1652026702" sldId="269"/>
            <ac:spMk id="3" creationId="{50D5C2CB-CD32-4B18-AC88-AD2CE6DB00BB}"/>
          </ac:spMkLst>
        </pc:spChg>
      </pc:sldChg>
      <pc:sldChg chg="addSp modSp add">
        <pc:chgData name="Luis Herrero de Cos" userId="1a803f82-0012-431b-a368-6f3c9304e3f9" providerId="ADAL" clId="{A70ADC32-4A67-4C80-A7AF-5C23EB0ACD5F}" dt="2020-01-16T08:35:54.295" v="1188" actId="1076"/>
        <pc:sldMkLst>
          <pc:docMk/>
          <pc:sldMk cId="2622475186" sldId="270"/>
        </pc:sldMkLst>
        <pc:spChg chg="mod">
          <ac:chgData name="Luis Herrero de Cos" userId="1a803f82-0012-431b-a368-6f3c9304e3f9" providerId="ADAL" clId="{A70ADC32-4A67-4C80-A7AF-5C23EB0ACD5F}" dt="2020-01-16T08:33:16.405" v="1186" actId="6549"/>
          <ac:spMkLst>
            <pc:docMk/>
            <pc:sldMk cId="2622475186" sldId="270"/>
            <ac:spMk id="3" creationId="{50D5C2CB-CD32-4B18-AC88-AD2CE6DB00BB}"/>
          </ac:spMkLst>
        </pc:spChg>
        <pc:picChg chg="add mod">
          <ac:chgData name="Luis Herrero de Cos" userId="1a803f82-0012-431b-a368-6f3c9304e3f9" providerId="ADAL" clId="{A70ADC32-4A67-4C80-A7AF-5C23EB0ACD5F}" dt="2020-01-16T08:32:27.061" v="1077" actId="1076"/>
          <ac:picMkLst>
            <pc:docMk/>
            <pc:sldMk cId="2622475186" sldId="270"/>
            <ac:picMk id="4" creationId="{49AA9F6B-EA7C-49D5-9ABD-DB44394CEDE8}"/>
          </ac:picMkLst>
        </pc:picChg>
        <pc:picChg chg="add mod">
          <ac:chgData name="Luis Herrero de Cos" userId="1a803f82-0012-431b-a368-6f3c9304e3f9" providerId="ADAL" clId="{A70ADC32-4A67-4C80-A7AF-5C23EB0ACD5F}" dt="2020-01-16T08:35:54.295" v="1188" actId="1076"/>
          <ac:picMkLst>
            <pc:docMk/>
            <pc:sldMk cId="2622475186" sldId="270"/>
            <ac:picMk id="5" creationId="{82497B29-68E8-41A5-8FB6-5F997382E9DA}"/>
          </ac:picMkLst>
        </pc:picChg>
      </pc:sldChg>
      <pc:sldChg chg="modSp add">
        <pc:chgData name="Luis Herrero de Cos" userId="1a803f82-0012-431b-a368-6f3c9304e3f9" providerId="ADAL" clId="{A70ADC32-4A67-4C80-A7AF-5C23EB0ACD5F}" dt="2020-01-16T08:38:57.031" v="1328" actId="2710"/>
        <pc:sldMkLst>
          <pc:docMk/>
          <pc:sldMk cId="3546518705" sldId="271"/>
        </pc:sldMkLst>
        <pc:spChg chg="mod">
          <ac:chgData name="Luis Herrero de Cos" userId="1a803f82-0012-431b-a368-6f3c9304e3f9" providerId="ADAL" clId="{A70ADC32-4A67-4C80-A7AF-5C23EB0ACD5F}" dt="2020-01-16T08:38:57.031" v="1328" actId="2710"/>
          <ac:spMkLst>
            <pc:docMk/>
            <pc:sldMk cId="3546518705" sldId="271"/>
            <ac:spMk id="3" creationId="{50D5C2CB-CD32-4B18-AC88-AD2CE6DB00BB}"/>
          </ac:spMkLst>
        </pc:spChg>
      </pc:sldChg>
      <pc:sldChg chg="delSp modSp add">
        <pc:chgData name="Luis Herrero de Cos" userId="1a803f82-0012-431b-a368-6f3c9304e3f9" providerId="ADAL" clId="{A70ADC32-4A67-4C80-A7AF-5C23EB0ACD5F}" dt="2020-01-16T08:46:20.283" v="1805" actId="20577"/>
        <pc:sldMkLst>
          <pc:docMk/>
          <pc:sldMk cId="3997726337" sldId="272"/>
        </pc:sldMkLst>
        <pc:spChg chg="mod">
          <ac:chgData name="Luis Herrero de Cos" userId="1a803f82-0012-431b-a368-6f3c9304e3f9" providerId="ADAL" clId="{A70ADC32-4A67-4C80-A7AF-5C23EB0ACD5F}" dt="2020-01-16T08:46:20.283" v="1805" actId="20577"/>
          <ac:spMkLst>
            <pc:docMk/>
            <pc:sldMk cId="3997726337" sldId="272"/>
            <ac:spMk id="3" creationId="{50D5C2CB-CD32-4B18-AC88-AD2CE6DB00BB}"/>
          </ac:spMkLst>
        </pc:spChg>
        <pc:picChg chg="del">
          <ac:chgData name="Luis Herrero de Cos" userId="1a803f82-0012-431b-a368-6f3c9304e3f9" providerId="ADAL" clId="{A70ADC32-4A67-4C80-A7AF-5C23EB0ACD5F}" dt="2020-01-16T08:43:27.397" v="1490" actId="478"/>
          <ac:picMkLst>
            <pc:docMk/>
            <pc:sldMk cId="3997726337" sldId="272"/>
            <ac:picMk id="4" creationId="{49AA9F6B-EA7C-49D5-9ABD-DB44394CEDE8}"/>
          </ac:picMkLst>
        </pc:picChg>
        <pc:picChg chg="del">
          <ac:chgData name="Luis Herrero de Cos" userId="1a803f82-0012-431b-a368-6f3c9304e3f9" providerId="ADAL" clId="{A70ADC32-4A67-4C80-A7AF-5C23EB0ACD5F}" dt="2020-01-16T08:44:02.513" v="1570" actId="478"/>
          <ac:picMkLst>
            <pc:docMk/>
            <pc:sldMk cId="3997726337" sldId="272"/>
            <ac:picMk id="5" creationId="{82497B29-68E8-41A5-8FB6-5F997382E9DA}"/>
          </ac:picMkLst>
        </pc:picChg>
      </pc:sldChg>
      <pc:sldChg chg="modSp add">
        <pc:chgData name="Luis Herrero de Cos" userId="1a803f82-0012-431b-a368-6f3c9304e3f9" providerId="ADAL" clId="{A70ADC32-4A67-4C80-A7AF-5C23EB0ACD5F}" dt="2020-01-16T08:51:34.963" v="2114" actId="20577"/>
        <pc:sldMkLst>
          <pc:docMk/>
          <pc:sldMk cId="3830540081" sldId="273"/>
        </pc:sldMkLst>
        <pc:spChg chg="mod">
          <ac:chgData name="Luis Herrero de Cos" userId="1a803f82-0012-431b-a368-6f3c9304e3f9" providerId="ADAL" clId="{A70ADC32-4A67-4C80-A7AF-5C23EB0ACD5F}" dt="2020-01-16T08:51:34.963" v="2114" actId="20577"/>
          <ac:spMkLst>
            <pc:docMk/>
            <pc:sldMk cId="3830540081" sldId="273"/>
            <ac:spMk id="3" creationId="{50D5C2CB-CD32-4B18-AC88-AD2CE6DB00BB}"/>
          </ac:spMkLst>
        </pc:spChg>
      </pc:sldChg>
      <pc:sldChg chg="modSp add">
        <pc:chgData name="Luis Herrero de Cos" userId="1a803f82-0012-431b-a368-6f3c9304e3f9" providerId="ADAL" clId="{A70ADC32-4A67-4C80-A7AF-5C23EB0ACD5F}" dt="2020-01-16T09:06:28.867" v="2862" actId="5793"/>
        <pc:sldMkLst>
          <pc:docMk/>
          <pc:sldMk cId="2562882659" sldId="274"/>
        </pc:sldMkLst>
        <pc:spChg chg="mod">
          <ac:chgData name="Luis Herrero de Cos" userId="1a803f82-0012-431b-a368-6f3c9304e3f9" providerId="ADAL" clId="{A70ADC32-4A67-4C80-A7AF-5C23EB0ACD5F}" dt="2020-01-16T08:56:56.754" v="2228" actId="6549"/>
          <ac:spMkLst>
            <pc:docMk/>
            <pc:sldMk cId="2562882659" sldId="274"/>
            <ac:spMk id="2" creationId="{FBD0C6D5-8EFB-479F-B119-BEE7200F30D9}"/>
          </ac:spMkLst>
        </pc:spChg>
        <pc:spChg chg="mod">
          <ac:chgData name="Luis Herrero de Cos" userId="1a803f82-0012-431b-a368-6f3c9304e3f9" providerId="ADAL" clId="{A70ADC32-4A67-4C80-A7AF-5C23EB0ACD5F}" dt="2020-01-16T09:06:28.867" v="2862" actId="5793"/>
          <ac:spMkLst>
            <pc:docMk/>
            <pc:sldMk cId="2562882659" sldId="274"/>
            <ac:spMk id="3" creationId="{50D5C2CB-CD32-4B18-AC88-AD2CE6DB00BB}"/>
          </ac:spMkLst>
        </pc:spChg>
      </pc:sldChg>
      <pc:sldChg chg="addSp modSp add">
        <pc:chgData name="Luis Herrero de Cos" userId="1a803f82-0012-431b-a368-6f3c9304e3f9" providerId="ADAL" clId="{A70ADC32-4A67-4C80-A7AF-5C23EB0ACD5F}" dt="2020-01-16T09:15:12.278" v="3163" actId="6549"/>
        <pc:sldMkLst>
          <pc:docMk/>
          <pc:sldMk cId="3377312862" sldId="275"/>
        </pc:sldMkLst>
        <pc:spChg chg="mod">
          <ac:chgData name="Luis Herrero de Cos" userId="1a803f82-0012-431b-a368-6f3c9304e3f9" providerId="ADAL" clId="{A70ADC32-4A67-4C80-A7AF-5C23EB0ACD5F}" dt="2020-01-16T09:14:57.179" v="3151" actId="20577"/>
          <ac:spMkLst>
            <pc:docMk/>
            <pc:sldMk cId="3377312862" sldId="275"/>
            <ac:spMk id="3" creationId="{50D5C2CB-CD32-4B18-AC88-AD2CE6DB00BB}"/>
          </ac:spMkLst>
        </pc:spChg>
        <pc:graphicFrameChg chg="add mod modGraphic">
          <ac:chgData name="Luis Herrero de Cos" userId="1a803f82-0012-431b-a368-6f3c9304e3f9" providerId="ADAL" clId="{A70ADC32-4A67-4C80-A7AF-5C23EB0ACD5F}" dt="2020-01-16T09:15:12.278" v="3163" actId="6549"/>
          <ac:graphicFrameMkLst>
            <pc:docMk/>
            <pc:sldMk cId="3377312862" sldId="275"/>
            <ac:graphicFrameMk id="4" creationId="{4968A96B-E9E9-4AE9-A288-BE1612B18DA2}"/>
          </ac:graphicFrameMkLst>
        </pc:graphicFrameChg>
      </pc:sldChg>
      <pc:sldChg chg="modSp add">
        <pc:chgData name="Luis Herrero de Cos" userId="1a803f82-0012-431b-a368-6f3c9304e3f9" providerId="ADAL" clId="{A70ADC32-4A67-4C80-A7AF-5C23EB0ACD5F}" dt="2020-01-22T17:09:24.711" v="3895" actId="20577"/>
        <pc:sldMkLst>
          <pc:docMk/>
          <pc:sldMk cId="3191888047" sldId="276"/>
        </pc:sldMkLst>
        <pc:spChg chg="mod">
          <ac:chgData name="Luis Herrero de Cos" userId="1a803f82-0012-431b-a368-6f3c9304e3f9" providerId="ADAL" clId="{A70ADC32-4A67-4C80-A7AF-5C23EB0ACD5F}" dt="2020-01-16T09:16:40.922" v="3192" actId="20577"/>
          <ac:spMkLst>
            <pc:docMk/>
            <pc:sldMk cId="3191888047" sldId="276"/>
            <ac:spMk id="2" creationId="{FBD0C6D5-8EFB-479F-B119-BEE7200F30D9}"/>
          </ac:spMkLst>
        </pc:spChg>
        <pc:spChg chg="mod">
          <ac:chgData name="Luis Herrero de Cos" userId="1a803f82-0012-431b-a368-6f3c9304e3f9" providerId="ADAL" clId="{A70ADC32-4A67-4C80-A7AF-5C23EB0ACD5F}" dt="2020-01-22T17:09:24.711" v="3895" actId="20577"/>
          <ac:spMkLst>
            <pc:docMk/>
            <pc:sldMk cId="3191888047" sldId="276"/>
            <ac:spMk id="3" creationId="{50D5C2CB-CD32-4B18-AC88-AD2CE6DB00BB}"/>
          </ac:spMkLst>
        </pc:spChg>
      </pc:sldChg>
      <pc:sldChg chg="addSp delSp modSp add ord">
        <pc:chgData name="Luis Herrero de Cos" userId="1a803f82-0012-431b-a368-6f3c9304e3f9" providerId="ADAL" clId="{A70ADC32-4A67-4C80-A7AF-5C23EB0ACD5F}" dt="2020-01-16T11:52:00.990" v="3506"/>
        <pc:sldMkLst>
          <pc:docMk/>
          <pc:sldMk cId="1477464002" sldId="277"/>
        </pc:sldMkLst>
        <pc:spChg chg="mod">
          <ac:chgData name="Luis Herrero de Cos" userId="1a803f82-0012-431b-a368-6f3c9304e3f9" providerId="ADAL" clId="{A70ADC32-4A67-4C80-A7AF-5C23EB0ACD5F}" dt="2020-01-16T11:51:04.816" v="3502" actId="20577"/>
          <ac:spMkLst>
            <pc:docMk/>
            <pc:sldMk cId="1477464002" sldId="277"/>
            <ac:spMk id="2" creationId="{396BA6DD-CFBD-41BD-9CE3-029A12DB2C82}"/>
          </ac:spMkLst>
        </pc:spChg>
        <pc:spChg chg="del">
          <ac:chgData name="Luis Herrero de Cos" userId="1a803f82-0012-431b-a368-6f3c9304e3f9" providerId="ADAL" clId="{A70ADC32-4A67-4C80-A7AF-5C23EB0ACD5F}" dt="2020-01-16T11:51:41.555" v="3503" actId="478"/>
          <ac:spMkLst>
            <pc:docMk/>
            <pc:sldMk cId="1477464002" sldId="277"/>
            <ac:spMk id="3" creationId="{0BE2F983-0082-43D8-A283-18CB79B92BCE}"/>
          </ac:spMkLst>
        </pc:spChg>
        <pc:picChg chg="add mod">
          <ac:chgData name="Luis Herrero de Cos" userId="1a803f82-0012-431b-a368-6f3c9304e3f9" providerId="ADAL" clId="{A70ADC32-4A67-4C80-A7AF-5C23EB0ACD5F}" dt="2020-01-16T11:51:47.280" v="3504" actId="1076"/>
          <ac:picMkLst>
            <pc:docMk/>
            <pc:sldMk cId="1477464002" sldId="277"/>
            <ac:picMk id="4" creationId="{D33DF18D-A0C0-4FFC-9E94-2811A646BB5A}"/>
          </ac:picMkLst>
        </pc:picChg>
      </pc:sldChg>
      <pc:sldChg chg="addSp delSp modSp add">
        <pc:chgData name="Luis Herrero de Cos" userId="1a803f82-0012-431b-a368-6f3c9304e3f9" providerId="ADAL" clId="{A70ADC32-4A67-4C80-A7AF-5C23EB0ACD5F}" dt="2020-01-22T17:40:26.533" v="4037" actId="20577"/>
        <pc:sldMkLst>
          <pc:docMk/>
          <pc:sldMk cId="3207727961" sldId="278"/>
        </pc:sldMkLst>
        <pc:spChg chg="mod">
          <ac:chgData name="Luis Herrero de Cos" userId="1a803f82-0012-431b-a368-6f3c9304e3f9" providerId="ADAL" clId="{A70ADC32-4A67-4C80-A7AF-5C23EB0ACD5F}" dt="2020-01-22T17:09:12.606" v="3886" actId="20577"/>
          <ac:spMkLst>
            <pc:docMk/>
            <pc:sldMk cId="3207727961" sldId="278"/>
            <ac:spMk id="2" creationId="{FBD0C6D5-8EFB-479F-B119-BEE7200F30D9}"/>
          </ac:spMkLst>
        </pc:spChg>
        <pc:spChg chg="mod">
          <ac:chgData name="Luis Herrero de Cos" userId="1a803f82-0012-431b-a368-6f3c9304e3f9" providerId="ADAL" clId="{A70ADC32-4A67-4C80-A7AF-5C23EB0ACD5F}" dt="2020-01-22T17:40:26.533" v="4037" actId="20577"/>
          <ac:spMkLst>
            <pc:docMk/>
            <pc:sldMk cId="3207727961" sldId="278"/>
            <ac:spMk id="3" creationId="{50D5C2CB-CD32-4B18-AC88-AD2CE6DB00BB}"/>
          </ac:spMkLst>
        </pc:spChg>
        <pc:picChg chg="add del">
          <ac:chgData name="Luis Herrero de Cos" userId="1a803f82-0012-431b-a368-6f3c9304e3f9" providerId="ADAL" clId="{A70ADC32-4A67-4C80-A7AF-5C23EB0ACD5F}" dt="2020-01-22T17:39:23.523" v="3900" actId="478"/>
          <ac:picMkLst>
            <pc:docMk/>
            <pc:sldMk cId="3207727961" sldId="278"/>
            <ac:picMk id="4" creationId="{EB7F213B-1433-4A5B-8480-1491E162CD05}"/>
          </ac:picMkLst>
        </pc:picChg>
      </pc:sldChg>
      <pc:sldChg chg="modSp add">
        <pc:chgData name="Luis Herrero de Cos" userId="1a803f82-0012-431b-a368-6f3c9304e3f9" providerId="ADAL" clId="{A70ADC32-4A67-4C80-A7AF-5C23EB0ACD5F}" dt="2020-01-22T17:39:19.392" v="3899" actId="1076"/>
        <pc:sldMkLst>
          <pc:docMk/>
          <pc:sldMk cId="4225349058" sldId="279"/>
        </pc:sldMkLst>
        <pc:spChg chg="mod">
          <ac:chgData name="Luis Herrero de Cos" userId="1a803f82-0012-431b-a368-6f3c9304e3f9" providerId="ADAL" clId="{A70ADC32-4A67-4C80-A7AF-5C23EB0ACD5F}" dt="2020-01-22T17:39:16.688" v="3898" actId="6549"/>
          <ac:spMkLst>
            <pc:docMk/>
            <pc:sldMk cId="4225349058" sldId="279"/>
            <ac:spMk id="3" creationId="{50D5C2CB-CD32-4B18-AC88-AD2CE6DB00BB}"/>
          </ac:spMkLst>
        </pc:spChg>
        <pc:picChg chg="mod">
          <ac:chgData name="Luis Herrero de Cos" userId="1a803f82-0012-431b-a368-6f3c9304e3f9" providerId="ADAL" clId="{A70ADC32-4A67-4C80-A7AF-5C23EB0ACD5F}" dt="2020-01-22T17:39:19.392" v="3899" actId="1076"/>
          <ac:picMkLst>
            <pc:docMk/>
            <pc:sldMk cId="4225349058" sldId="279"/>
            <ac:picMk id="4" creationId="{EB7F213B-1433-4A5B-8480-1491E162CD05}"/>
          </ac:picMkLst>
        </pc:picChg>
      </pc:sldChg>
      <pc:sldChg chg="modSp add">
        <pc:chgData name="Luis Herrero de Cos" userId="1a803f82-0012-431b-a368-6f3c9304e3f9" providerId="ADAL" clId="{A70ADC32-4A67-4C80-A7AF-5C23EB0ACD5F}" dt="2020-01-22T17:56:45.641" v="4731" actId="113"/>
        <pc:sldMkLst>
          <pc:docMk/>
          <pc:sldMk cId="1350253696" sldId="280"/>
        </pc:sldMkLst>
        <pc:spChg chg="mod">
          <ac:chgData name="Luis Herrero de Cos" userId="1a803f82-0012-431b-a368-6f3c9304e3f9" providerId="ADAL" clId="{A70ADC32-4A67-4C80-A7AF-5C23EB0ACD5F}" dt="2020-01-22T17:48:14.664" v="4080" actId="6549"/>
          <ac:spMkLst>
            <pc:docMk/>
            <pc:sldMk cId="1350253696" sldId="280"/>
            <ac:spMk id="2" creationId="{FBD0C6D5-8EFB-479F-B119-BEE7200F30D9}"/>
          </ac:spMkLst>
        </pc:spChg>
        <pc:spChg chg="mod">
          <ac:chgData name="Luis Herrero de Cos" userId="1a803f82-0012-431b-a368-6f3c9304e3f9" providerId="ADAL" clId="{A70ADC32-4A67-4C80-A7AF-5C23EB0ACD5F}" dt="2020-01-22T17:56:45.641" v="4731" actId="113"/>
          <ac:spMkLst>
            <pc:docMk/>
            <pc:sldMk cId="1350253696" sldId="280"/>
            <ac:spMk id="3" creationId="{50D5C2CB-CD32-4B18-AC88-AD2CE6DB00BB}"/>
          </ac:spMkLst>
        </pc:spChg>
      </pc:sldChg>
      <pc:sldChg chg="addSp delSp modSp add">
        <pc:chgData name="Luis Herrero de Cos" userId="1a803f82-0012-431b-a368-6f3c9304e3f9" providerId="ADAL" clId="{A70ADC32-4A67-4C80-A7AF-5C23EB0ACD5F}" dt="2020-01-22T18:18:28.783" v="4789" actId="1076"/>
        <pc:sldMkLst>
          <pc:docMk/>
          <pc:sldMk cId="2332078336" sldId="281"/>
        </pc:sldMkLst>
        <pc:spChg chg="mod">
          <ac:chgData name="Luis Herrero de Cos" userId="1a803f82-0012-431b-a368-6f3c9304e3f9" providerId="ADAL" clId="{A70ADC32-4A67-4C80-A7AF-5C23EB0ACD5F}" dt="2020-01-22T17:59:56.307" v="4784" actId="20577"/>
          <ac:spMkLst>
            <pc:docMk/>
            <pc:sldMk cId="2332078336" sldId="281"/>
            <ac:spMk id="2" creationId="{FBD0C6D5-8EFB-479F-B119-BEE7200F30D9}"/>
          </ac:spMkLst>
        </pc:spChg>
        <pc:spChg chg="del mod">
          <ac:chgData name="Luis Herrero de Cos" userId="1a803f82-0012-431b-a368-6f3c9304e3f9" providerId="ADAL" clId="{A70ADC32-4A67-4C80-A7AF-5C23EB0ACD5F}" dt="2020-01-22T18:00:09.547" v="4786" actId="478"/>
          <ac:spMkLst>
            <pc:docMk/>
            <pc:sldMk cId="2332078336" sldId="281"/>
            <ac:spMk id="3" creationId="{50D5C2CB-CD32-4B18-AC88-AD2CE6DB00BB}"/>
          </ac:spMkLst>
        </pc:spChg>
        <pc:picChg chg="add mod">
          <ac:chgData name="Luis Herrero de Cos" userId="1a803f82-0012-431b-a368-6f3c9304e3f9" providerId="ADAL" clId="{A70ADC32-4A67-4C80-A7AF-5C23EB0ACD5F}" dt="2020-01-22T18:18:28.783" v="4789" actId="1076"/>
          <ac:picMkLst>
            <pc:docMk/>
            <pc:sldMk cId="2332078336" sldId="281"/>
            <ac:picMk id="4" creationId="{1682F192-EB7B-4E24-A950-A72CCDC7D77E}"/>
          </ac:picMkLst>
        </pc:picChg>
      </pc:sldChg>
      <pc:sldChg chg="modSp add">
        <pc:chgData name="Luis Herrero de Cos" userId="1a803f82-0012-431b-a368-6f3c9304e3f9" providerId="ADAL" clId="{A70ADC32-4A67-4C80-A7AF-5C23EB0ACD5F}" dt="2020-01-22T18:32:44.567" v="5688" actId="6549"/>
        <pc:sldMkLst>
          <pc:docMk/>
          <pc:sldMk cId="1911062714" sldId="282"/>
        </pc:sldMkLst>
        <pc:spChg chg="mod">
          <ac:chgData name="Luis Herrero de Cos" userId="1a803f82-0012-431b-a368-6f3c9304e3f9" providerId="ADAL" clId="{A70ADC32-4A67-4C80-A7AF-5C23EB0ACD5F}" dt="2020-01-22T18:19:03.046" v="4819" actId="6549"/>
          <ac:spMkLst>
            <pc:docMk/>
            <pc:sldMk cId="1911062714" sldId="282"/>
            <ac:spMk id="2" creationId="{FBD0C6D5-8EFB-479F-B119-BEE7200F30D9}"/>
          </ac:spMkLst>
        </pc:spChg>
        <pc:spChg chg="mod">
          <ac:chgData name="Luis Herrero de Cos" userId="1a803f82-0012-431b-a368-6f3c9304e3f9" providerId="ADAL" clId="{A70ADC32-4A67-4C80-A7AF-5C23EB0ACD5F}" dt="2020-01-22T18:32:44.567" v="5688" actId="6549"/>
          <ac:spMkLst>
            <pc:docMk/>
            <pc:sldMk cId="1911062714" sldId="282"/>
            <ac:spMk id="3" creationId="{50D5C2CB-CD32-4B18-AC88-AD2CE6DB00BB}"/>
          </ac:spMkLst>
        </pc:spChg>
      </pc:sldChg>
      <pc:sldChg chg="addSp delSp modSp add">
        <pc:chgData name="Luis Herrero de Cos" userId="1a803f82-0012-431b-a368-6f3c9304e3f9" providerId="ADAL" clId="{A70ADC32-4A67-4C80-A7AF-5C23EB0ACD5F}" dt="2020-01-22T18:29:16.228" v="5575" actId="1076"/>
        <pc:sldMkLst>
          <pc:docMk/>
          <pc:sldMk cId="3337278016" sldId="283"/>
        </pc:sldMkLst>
        <pc:spChg chg="del mod">
          <ac:chgData name="Luis Herrero de Cos" userId="1a803f82-0012-431b-a368-6f3c9304e3f9" providerId="ADAL" clId="{A70ADC32-4A67-4C80-A7AF-5C23EB0ACD5F}" dt="2020-01-22T18:28:56.196" v="5571" actId="478"/>
          <ac:spMkLst>
            <pc:docMk/>
            <pc:sldMk cId="3337278016" sldId="283"/>
            <ac:spMk id="3" creationId="{50D5C2CB-CD32-4B18-AC88-AD2CE6DB00BB}"/>
          </ac:spMkLst>
        </pc:spChg>
        <pc:picChg chg="add mod">
          <ac:chgData name="Luis Herrero de Cos" userId="1a803f82-0012-431b-a368-6f3c9304e3f9" providerId="ADAL" clId="{A70ADC32-4A67-4C80-A7AF-5C23EB0ACD5F}" dt="2020-01-22T18:29:16.228" v="5575" actId="1076"/>
          <ac:picMkLst>
            <pc:docMk/>
            <pc:sldMk cId="3337278016" sldId="283"/>
            <ac:picMk id="4" creationId="{A7377A64-9D71-4B31-95F0-679C2B888FC3}"/>
          </ac:picMkLst>
        </pc:picChg>
      </pc:sldChg>
      <pc:sldChg chg="addSp delSp modSp add">
        <pc:chgData name="Luis Herrero de Cos" userId="1a803f82-0012-431b-a368-6f3c9304e3f9" providerId="ADAL" clId="{A70ADC32-4A67-4C80-A7AF-5C23EB0ACD5F}" dt="2020-01-22T18:40:01.785" v="5692" actId="1076"/>
        <pc:sldMkLst>
          <pc:docMk/>
          <pc:sldMk cId="3328206529" sldId="284"/>
        </pc:sldMkLst>
        <pc:picChg chg="del">
          <ac:chgData name="Luis Herrero de Cos" userId="1a803f82-0012-431b-a368-6f3c9304e3f9" providerId="ADAL" clId="{A70ADC32-4A67-4C80-A7AF-5C23EB0ACD5F}" dt="2020-01-22T18:39:54.989" v="5690" actId="478"/>
          <ac:picMkLst>
            <pc:docMk/>
            <pc:sldMk cId="3328206529" sldId="284"/>
            <ac:picMk id="4" creationId="{A7377A64-9D71-4B31-95F0-679C2B888FC3}"/>
          </ac:picMkLst>
        </pc:picChg>
        <pc:picChg chg="add mod">
          <ac:chgData name="Luis Herrero de Cos" userId="1a803f82-0012-431b-a368-6f3c9304e3f9" providerId="ADAL" clId="{A70ADC32-4A67-4C80-A7AF-5C23EB0ACD5F}" dt="2020-01-22T18:40:01.785" v="5692" actId="1076"/>
          <ac:picMkLst>
            <pc:docMk/>
            <pc:sldMk cId="3328206529" sldId="284"/>
            <ac:picMk id="1026" creationId="{8C44CC6A-E6D9-4467-8346-D0D418E66B15}"/>
          </ac:picMkLst>
        </pc:picChg>
      </pc:sldChg>
      <pc:sldChg chg="addSp delSp modSp add">
        <pc:chgData name="Luis Herrero de Cos" userId="1a803f82-0012-431b-a368-6f3c9304e3f9" providerId="ADAL" clId="{A70ADC32-4A67-4C80-A7AF-5C23EB0ACD5F}" dt="2020-01-23T08:28:02.367" v="7176" actId="20577"/>
        <pc:sldMkLst>
          <pc:docMk/>
          <pc:sldMk cId="2974476723" sldId="285"/>
        </pc:sldMkLst>
        <pc:spChg chg="mod">
          <ac:chgData name="Luis Herrero de Cos" userId="1a803f82-0012-431b-a368-6f3c9304e3f9" providerId="ADAL" clId="{A70ADC32-4A67-4C80-A7AF-5C23EB0ACD5F}" dt="2020-01-22T18:40:56.145" v="5709" actId="6549"/>
          <ac:spMkLst>
            <pc:docMk/>
            <pc:sldMk cId="2974476723" sldId="285"/>
            <ac:spMk id="2" creationId="{FBD0C6D5-8EFB-479F-B119-BEE7200F30D9}"/>
          </ac:spMkLst>
        </pc:spChg>
        <pc:spChg chg="mod">
          <ac:chgData name="Luis Herrero de Cos" userId="1a803f82-0012-431b-a368-6f3c9304e3f9" providerId="ADAL" clId="{A70ADC32-4A67-4C80-A7AF-5C23EB0ACD5F}" dt="2020-01-23T08:28:02.367" v="7176" actId="20577"/>
          <ac:spMkLst>
            <pc:docMk/>
            <pc:sldMk cId="2974476723" sldId="285"/>
            <ac:spMk id="3" creationId="{50D5C2CB-CD32-4B18-AC88-AD2CE6DB00BB}"/>
          </ac:spMkLst>
        </pc:spChg>
        <pc:spChg chg="add del">
          <ac:chgData name="Luis Herrero de Cos" userId="1a803f82-0012-431b-a368-6f3c9304e3f9" providerId="ADAL" clId="{A70ADC32-4A67-4C80-A7AF-5C23EB0ACD5F}" dt="2020-01-22T18:54:34.257" v="6331"/>
          <ac:spMkLst>
            <pc:docMk/>
            <pc:sldMk cId="2974476723" sldId="285"/>
            <ac:spMk id="5" creationId="{B7C208ED-CA64-47AF-AE7F-C4C368950184}"/>
          </ac:spMkLst>
        </pc:spChg>
        <pc:spChg chg="add del">
          <ac:chgData name="Luis Herrero de Cos" userId="1a803f82-0012-431b-a368-6f3c9304e3f9" providerId="ADAL" clId="{A70ADC32-4A67-4C80-A7AF-5C23EB0ACD5F}" dt="2020-01-22T18:54:40.340" v="6333"/>
          <ac:spMkLst>
            <pc:docMk/>
            <pc:sldMk cId="2974476723" sldId="285"/>
            <ac:spMk id="7" creationId="{A5BB2C1A-AEA2-4117-B5D2-2FC5B3C284D9}"/>
          </ac:spMkLst>
        </pc:spChg>
        <pc:picChg chg="add del">
          <ac:chgData name="Luis Herrero de Cos" userId="1a803f82-0012-431b-a368-6f3c9304e3f9" providerId="ADAL" clId="{A70ADC32-4A67-4C80-A7AF-5C23EB0ACD5F}" dt="2020-01-22T18:54:34.257" v="6331"/>
          <ac:picMkLst>
            <pc:docMk/>
            <pc:sldMk cId="2974476723" sldId="285"/>
            <ac:picMk id="6" creationId="{BC199AF1-F400-43EA-9ED8-C76F04CF6C9C}"/>
          </ac:picMkLst>
        </pc:picChg>
        <pc:picChg chg="add del">
          <ac:chgData name="Luis Herrero de Cos" userId="1a803f82-0012-431b-a368-6f3c9304e3f9" providerId="ADAL" clId="{A70ADC32-4A67-4C80-A7AF-5C23EB0ACD5F}" dt="2020-01-22T18:54:40.340" v="6333"/>
          <ac:picMkLst>
            <pc:docMk/>
            <pc:sldMk cId="2974476723" sldId="285"/>
            <ac:picMk id="8" creationId="{69EF4184-7492-4CCE-97CE-734BD38ACEE4}"/>
          </ac:picMkLst>
        </pc:picChg>
        <pc:picChg chg="add del mod">
          <ac:chgData name="Luis Herrero de Cos" userId="1a803f82-0012-431b-a368-6f3c9304e3f9" providerId="ADAL" clId="{A70ADC32-4A67-4C80-A7AF-5C23EB0ACD5F}" dt="2020-01-22T18:54:53.665" v="6335" actId="478"/>
          <ac:picMkLst>
            <pc:docMk/>
            <pc:sldMk cId="2974476723" sldId="285"/>
            <ac:picMk id="2050" creationId="{80AC4E53-9BBA-4644-94FC-9EE9BAE9E7C7}"/>
          </ac:picMkLst>
        </pc:picChg>
      </pc:sldChg>
      <pc:sldChg chg="addSp delSp modSp add">
        <pc:chgData name="Luis Herrero de Cos" userId="1a803f82-0012-431b-a368-6f3c9304e3f9" providerId="ADAL" clId="{A70ADC32-4A67-4C80-A7AF-5C23EB0ACD5F}" dt="2020-01-22T19:01:35.756" v="6347" actId="14100"/>
        <pc:sldMkLst>
          <pc:docMk/>
          <pc:sldMk cId="2323594417" sldId="286"/>
        </pc:sldMkLst>
        <pc:spChg chg="del mod">
          <ac:chgData name="Luis Herrero de Cos" userId="1a803f82-0012-431b-a368-6f3c9304e3f9" providerId="ADAL" clId="{A70ADC32-4A67-4C80-A7AF-5C23EB0ACD5F}" dt="2020-01-22T19:01:19.157" v="6343" actId="478"/>
          <ac:spMkLst>
            <pc:docMk/>
            <pc:sldMk cId="2323594417" sldId="286"/>
            <ac:spMk id="3" creationId="{50D5C2CB-CD32-4B18-AC88-AD2CE6DB00BB}"/>
          </ac:spMkLst>
        </pc:spChg>
        <pc:picChg chg="add mod">
          <ac:chgData name="Luis Herrero de Cos" userId="1a803f82-0012-431b-a368-6f3c9304e3f9" providerId="ADAL" clId="{A70ADC32-4A67-4C80-A7AF-5C23EB0ACD5F}" dt="2020-01-22T19:01:35.756" v="6347" actId="14100"/>
          <ac:picMkLst>
            <pc:docMk/>
            <pc:sldMk cId="2323594417" sldId="286"/>
            <ac:picMk id="4" creationId="{31413C06-F1C2-4DFD-AADA-07358B017D17}"/>
          </ac:picMkLst>
        </pc:picChg>
        <pc:picChg chg="del mod">
          <ac:chgData name="Luis Herrero de Cos" userId="1a803f82-0012-431b-a368-6f3c9304e3f9" providerId="ADAL" clId="{A70ADC32-4A67-4C80-A7AF-5C23EB0ACD5F}" dt="2020-01-22T18:58:26.728" v="6340" actId="478"/>
          <ac:picMkLst>
            <pc:docMk/>
            <pc:sldMk cId="2323594417" sldId="286"/>
            <ac:picMk id="2050" creationId="{80AC4E53-9BBA-4644-94FC-9EE9BAE9E7C7}"/>
          </ac:picMkLst>
        </pc:picChg>
        <pc:picChg chg="add del">
          <ac:chgData name="Luis Herrero de Cos" userId="1a803f82-0012-431b-a368-6f3c9304e3f9" providerId="ADAL" clId="{A70ADC32-4A67-4C80-A7AF-5C23EB0ACD5F}" dt="2020-01-22T18:58:32.102" v="6342" actId="478"/>
          <ac:picMkLst>
            <pc:docMk/>
            <pc:sldMk cId="2323594417" sldId="286"/>
            <ac:picMk id="3074" creationId="{5479EC22-1A1B-42A6-A4A7-035C1443CE88}"/>
          </ac:picMkLst>
        </pc:picChg>
      </pc:sldChg>
      <pc:sldChg chg="modSp add">
        <pc:chgData name="Luis Herrero de Cos" userId="1a803f82-0012-431b-a368-6f3c9304e3f9" providerId="ADAL" clId="{A70ADC32-4A67-4C80-A7AF-5C23EB0ACD5F}" dt="2020-01-22T19:30:25.888" v="6975" actId="14100"/>
        <pc:sldMkLst>
          <pc:docMk/>
          <pc:sldMk cId="376462509" sldId="287"/>
        </pc:sldMkLst>
        <pc:spChg chg="mod">
          <ac:chgData name="Luis Herrero de Cos" userId="1a803f82-0012-431b-a368-6f3c9304e3f9" providerId="ADAL" clId="{A70ADC32-4A67-4C80-A7AF-5C23EB0ACD5F}" dt="2020-01-22T19:25:57.736" v="6372" actId="6549"/>
          <ac:spMkLst>
            <pc:docMk/>
            <pc:sldMk cId="376462509" sldId="287"/>
            <ac:spMk id="2" creationId="{FBD0C6D5-8EFB-479F-B119-BEE7200F30D9}"/>
          </ac:spMkLst>
        </pc:spChg>
        <pc:spChg chg="mod">
          <ac:chgData name="Luis Herrero de Cos" userId="1a803f82-0012-431b-a368-6f3c9304e3f9" providerId="ADAL" clId="{A70ADC32-4A67-4C80-A7AF-5C23EB0ACD5F}" dt="2020-01-22T19:30:25.888" v="6975" actId="14100"/>
          <ac:spMkLst>
            <pc:docMk/>
            <pc:sldMk cId="376462509" sldId="287"/>
            <ac:spMk id="3" creationId="{50D5C2CB-CD32-4B18-AC88-AD2CE6DB00BB}"/>
          </ac:spMkLst>
        </pc:spChg>
      </pc:sldChg>
      <pc:sldChg chg="addSp delSp modSp add">
        <pc:chgData name="Luis Herrero de Cos" userId="1a803f82-0012-431b-a368-6f3c9304e3f9" providerId="ADAL" clId="{A70ADC32-4A67-4C80-A7AF-5C23EB0ACD5F}" dt="2020-01-22T19:31:34.302" v="6983" actId="1076"/>
        <pc:sldMkLst>
          <pc:docMk/>
          <pc:sldMk cId="3758785459" sldId="288"/>
        </pc:sldMkLst>
        <pc:spChg chg="del">
          <ac:chgData name="Luis Herrero de Cos" userId="1a803f82-0012-431b-a368-6f3c9304e3f9" providerId="ADAL" clId="{A70ADC32-4A67-4C80-A7AF-5C23EB0ACD5F}" dt="2020-01-22T19:30:35.641" v="6977" actId="478"/>
          <ac:spMkLst>
            <pc:docMk/>
            <pc:sldMk cId="3758785459" sldId="288"/>
            <ac:spMk id="3" creationId="{50D5C2CB-CD32-4B18-AC88-AD2CE6DB00BB}"/>
          </ac:spMkLst>
        </pc:spChg>
        <pc:spChg chg="add del mod">
          <ac:chgData name="Luis Herrero de Cos" userId="1a803f82-0012-431b-a368-6f3c9304e3f9" providerId="ADAL" clId="{A70ADC32-4A67-4C80-A7AF-5C23EB0ACD5F}" dt="2020-01-22T19:31:05.195" v="6978" actId="478"/>
          <ac:spMkLst>
            <pc:docMk/>
            <pc:sldMk cId="3758785459" sldId="288"/>
            <ac:spMk id="5" creationId="{DABFB46A-CA83-40DC-850D-6D47429BBE52}"/>
          </ac:spMkLst>
        </pc:spChg>
        <pc:picChg chg="add mod">
          <ac:chgData name="Luis Herrero de Cos" userId="1a803f82-0012-431b-a368-6f3c9304e3f9" providerId="ADAL" clId="{A70ADC32-4A67-4C80-A7AF-5C23EB0ACD5F}" dt="2020-01-22T19:31:34.302" v="6983" actId="1076"/>
          <ac:picMkLst>
            <pc:docMk/>
            <pc:sldMk cId="3758785459" sldId="288"/>
            <ac:picMk id="6" creationId="{E5654853-4DB1-42E6-A349-A48490195F20}"/>
          </ac:picMkLst>
        </pc:picChg>
      </pc:sldChg>
      <pc:sldChg chg="addSp modSp add">
        <pc:chgData name="Luis Herrero de Cos" userId="1a803f82-0012-431b-a368-6f3c9304e3f9" providerId="ADAL" clId="{A70ADC32-4A67-4C80-A7AF-5C23EB0ACD5F}" dt="2020-01-22T19:36:25.963" v="7141" actId="1076"/>
        <pc:sldMkLst>
          <pc:docMk/>
          <pc:sldMk cId="3775203011" sldId="289"/>
        </pc:sldMkLst>
        <pc:spChg chg="mod">
          <ac:chgData name="Luis Herrero de Cos" userId="1a803f82-0012-431b-a368-6f3c9304e3f9" providerId="ADAL" clId="{A70ADC32-4A67-4C80-A7AF-5C23EB0ACD5F}" dt="2020-01-22T19:32:49.770" v="7016" actId="6549"/>
          <ac:spMkLst>
            <pc:docMk/>
            <pc:sldMk cId="3775203011" sldId="289"/>
            <ac:spMk id="2" creationId="{FBD0C6D5-8EFB-479F-B119-BEE7200F30D9}"/>
          </ac:spMkLst>
        </pc:spChg>
        <pc:spChg chg="mod">
          <ac:chgData name="Luis Herrero de Cos" userId="1a803f82-0012-431b-a368-6f3c9304e3f9" providerId="ADAL" clId="{A70ADC32-4A67-4C80-A7AF-5C23EB0ACD5F}" dt="2020-01-22T19:33:30.960" v="7134" actId="6549"/>
          <ac:spMkLst>
            <pc:docMk/>
            <pc:sldMk cId="3775203011" sldId="289"/>
            <ac:spMk id="3" creationId="{50D5C2CB-CD32-4B18-AC88-AD2CE6DB00BB}"/>
          </ac:spMkLst>
        </pc:spChg>
        <pc:picChg chg="add mod">
          <ac:chgData name="Luis Herrero de Cos" userId="1a803f82-0012-431b-a368-6f3c9304e3f9" providerId="ADAL" clId="{A70ADC32-4A67-4C80-A7AF-5C23EB0ACD5F}" dt="2020-01-22T19:36:25.963" v="7141" actId="1076"/>
          <ac:picMkLst>
            <pc:docMk/>
            <pc:sldMk cId="3775203011" sldId="289"/>
            <ac:picMk id="4" creationId="{8AC088CD-7F50-467D-A56A-BDF3BCBF265D}"/>
          </ac:picMkLst>
        </pc:picChg>
      </pc:sldChg>
      <pc:sldChg chg="delSp add del">
        <pc:chgData name="Luis Herrero de Cos" userId="1a803f82-0012-431b-a368-6f3c9304e3f9" providerId="ADAL" clId="{A70ADC32-4A67-4C80-A7AF-5C23EB0ACD5F}" dt="2020-01-22T19:35:14.957" v="7137" actId="47"/>
        <pc:sldMkLst>
          <pc:docMk/>
          <pc:sldMk cId="723780534" sldId="290"/>
        </pc:sldMkLst>
        <pc:picChg chg="del">
          <ac:chgData name="Luis Herrero de Cos" userId="1a803f82-0012-431b-a368-6f3c9304e3f9" providerId="ADAL" clId="{A70ADC32-4A67-4C80-A7AF-5C23EB0ACD5F}" dt="2020-01-22T19:34:30.143" v="7136" actId="478"/>
          <ac:picMkLst>
            <pc:docMk/>
            <pc:sldMk cId="723780534" sldId="290"/>
            <ac:picMk id="6" creationId="{E5654853-4DB1-42E6-A349-A48490195F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63F3A-2E92-4AC9-A06D-6BA6C4A06F44}" type="datetimeFigureOut">
              <a:rPr lang="es-ES" smtClean="0"/>
              <a:t>13/03/2024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73546-35FF-4EF9-892E-EAB78E23D3EC}" type="slidenum">
              <a:rPr lang="es-ES" smtClean="0"/>
              <a:t>‹Nº›</a:t>
            </a:fld>
            <a:endParaRPr lang="es-ES" dirty="0"/>
          </a:p>
        </p:txBody>
      </p:sp>
    </p:spTree>
    <p:extLst>
      <p:ext uri="{BB962C8B-B14F-4D97-AF65-F5344CB8AC3E}">
        <p14:creationId xmlns:p14="http://schemas.microsoft.com/office/powerpoint/2010/main" val="248595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395587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33259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43531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415600" y="593367"/>
            <a:ext cx="113608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15600" y="1688433"/>
            <a:ext cx="11360800" cy="440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‹Nº›</a:t>
            </a:fld>
            <a:endParaRPr lang="en"/>
          </a:p>
        </p:txBody>
      </p:sp>
    </p:spTree>
    <p:extLst>
      <p:ext uri="{BB962C8B-B14F-4D97-AF65-F5344CB8AC3E}">
        <p14:creationId xmlns:p14="http://schemas.microsoft.com/office/powerpoint/2010/main" val="35020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28986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327200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264145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229946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304161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51105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148388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05A3AF-3328-4C5D-8F0C-5BFCB983FDC7}" type="datetimeFigureOut">
              <a:rPr lang="es-ES" smtClean="0"/>
              <a:t>13/03/2024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BDB0429-9D79-4078-A3B3-1BB6C019EDFD}" type="slidenum">
              <a:rPr lang="es-ES" smtClean="0"/>
              <a:t>‹Nº›</a:t>
            </a:fld>
            <a:endParaRPr lang="es-ES" dirty="0"/>
          </a:p>
        </p:txBody>
      </p:sp>
    </p:spTree>
    <p:extLst>
      <p:ext uri="{BB962C8B-B14F-4D97-AF65-F5344CB8AC3E}">
        <p14:creationId xmlns:p14="http://schemas.microsoft.com/office/powerpoint/2010/main" val="392030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5A3AF-3328-4C5D-8F0C-5BFCB983FDC7}" type="datetimeFigureOut">
              <a:rPr lang="es-ES" smtClean="0"/>
              <a:t>13/03/2024</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B0429-9D79-4078-A3B3-1BB6C019EDFD}" type="slidenum">
              <a:rPr lang="es-ES" smtClean="0"/>
              <a:t>‹Nº›</a:t>
            </a:fld>
            <a:endParaRPr lang="es-ES" dirty="0"/>
          </a:p>
        </p:txBody>
      </p:sp>
    </p:spTree>
    <p:extLst>
      <p:ext uri="{BB962C8B-B14F-4D97-AF65-F5344CB8AC3E}">
        <p14:creationId xmlns:p14="http://schemas.microsoft.com/office/powerpoint/2010/main" val="11251119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325AF-0C71-4F9A-A1B7-2043C164877D}"/>
              </a:ext>
            </a:extLst>
          </p:cNvPr>
          <p:cNvSpPr>
            <a:spLocks noGrp="1"/>
          </p:cNvSpPr>
          <p:nvPr>
            <p:ph type="ctrTitle"/>
          </p:nvPr>
        </p:nvSpPr>
        <p:spPr/>
        <p:txBody>
          <a:bodyPr/>
          <a:lstStyle/>
          <a:p>
            <a:r>
              <a:rPr lang="es-ES" dirty="0"/>
              <a:t>Desarrollo de un Proyecto</a:t>
            </a:r>
          </a:p>
        </p:txBody>
      </p:sp>
      <p:sp>
        <p:nvSpPr>
          <p:cNvPr id="3" name="Subtítulo 2">
            <a:extLst>
              <a:ext uri="{FF2B5EF4-FFF2-40B4-BE49-F238E27FC236}">
                <a16:creationId xmlns:a16="http://schemas.microsoft.com/office/drawing/2014/main" id="{9FE1F1F9-74D5-4AB7-AB73-B220236AB3B6}"/>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62006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u="sng" dirty="0"/>
              <a:t>Análisis Económico</a:t>
            </a:r>
          </a:p>
          <a:p>
            <a:pPr marL="0" indent="0">
              <a:buNone/>
            </a:pPr>
            <a:endParaRPr lang="es-ES" b="1" dirty="0"/>
          </a:p>
          <a:p>
            <a:pPr>
              <a:lnSpc>
                <a:spcPct val="150000"/>
              </a:lnSpc>
            </a:pPr>
            <a:r>
              <a:rPr lang="es-ES" dirty="0"/>
              <a:t>Situación económica actual y futura (macroentorno). Si afecta poco o nada a nuestro proyecto, podemos no incluir esta parte.</a:t>
            </a:r>
          </a:p>
          <a:p>
            <a:pPr>
              <a:lnSpc>
                <a:spcPct val="150000"/>
              </a:lnSpc>
            </a:pPr>
            <a:r>
              <a:rPr lang="es-ES" dirty="0"/>
              <a:t>Datos económicos que afectan a directamente a nuestro proyecto (microentorno). </a:t>
            </a:r>
            <a:r>
              <a:rPr lang="es-ES" b="1" dirty="0"/>
              <a:t>Es la parte importante</a:t>
            </a:r>
            <a:r>
              <a:rPr lang="es-ES" dirty="0"/>
              <a:t>. Es adecuado acompañar datos estadísticos actualizados</a:t>
            </a:r>
          </a:p>
        </p:txBody>
      </p:sp>
    </p:spTree>
    <p:extLst>
      <p:ext uri="{BB962C8B-B14F-4D97-AF65-F5344CB8AC3E}">
        <p14:creationId xmlns:p14="http://schemas.microsoft.com/office/powerpoint/2010/main" val="157960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u="sng" dirty="0"/>
              <a:t>Análisis Tecnológico</a:t>
            </a:r>
          </a:p>
          <a:p>
            <a:pPr marL="0" indent="0">
              <a:buNone/>
            </a:pPr>
            <a:endParaRPr lang="es-ES" b="1" dirty="0"/>
          </a:p>
          <a:p>
            <a:pPr marL="0" indent="0">
              <a:buNone/>
            </a:pPr>
            <a:r>
              <a:rPr lang="es-ES" dirty="0"/>
              <a:t>Nuestros proyectos son normalmente aplicaciones que se ejecutan en dispositivos y que pueden hacer uso de servicios y de otros dispositivos.</a:t>
            </a:r>
          </a:p>
          <a:p>
            <a:pPr marL="0" indent="0">
              <a:buNone/>
            </a:pPr>
            <a:endParaRPr lang="es-ES" dirty="0"/>
          </a:p>
          <a:p>
            <a:pPr>
              <a:lnSpc>
                <a:spcPct val="100000"/>
              </a:lnSpc>
            </a:pPr>
            <a:r>
              <a:rPr lang="es-ES" dirty="0"/>
              <a:t>Analizar uso de dispositivos en que se ejecutará</a:t>
            </a:r>
          </a:p>
          <a:p>
            <a:pPr>
              <a:lnSpc>
                <a:spcPct val="100000"/>
              </a:lnSpc>
            </a:pPr>
            <a:r>
              <a:rPr lang="es-ES" dirty="0"/>
              <a:t>Analizar uso de dispositivos utilizados por la aplicación</a:t>
            </a:r>
          </a:p>
          <a:p>
            <a:pPr>
              <a:lnSpc>
                <a:spcPct val="100000"/>
              </a:lnSpc>
            </a:pPr>
            <a:r>
              <a:rPr lang="es-ES" dirty="0"/>
              <a:t>Analizar consumo de servicios</a:t>
            </a:r>
          </a:p>
        </p:txBody>
      </p:sp>
    </p:spTree>
    <p:extLst>
      <p:ext uri="{BB962C8B-B14F-4D97-AF65-F5344CB8AC3E}">
        <p14:creationId xmlns:p14="http://schemas.microsoft.com/office/powerpoint/2010/main" val="165202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u="sng" dirty="0"/>
              <a:t>Análisis Sociocultural </a:t>
            </a:r>
            <a:r>
              <a:rPr lang="es-ES" dirty="0"/>
              <a:t>(si no fuera necesario, no se incluye)</a:t>
            </a:r>
          </a:p>
          <a:p>
            <a:pPr marL="0" indent="0">
              <a:buNone/>
            </a:pPr>
            <a:endParaRPr lang="es-ES" b="1" dirty="0"/>
          </a:p>
          <a:p>
            <a:pPr>
              <a:lnSpc>
                <a:spcPct val="100000"/>
              </a:lnSpc>
            </a:pPr>
            <a:r>
              <a:rPr lang="es-ES" b="1" dirty="0"/>
              <a:t>Analizar formas de pensar de la sociedad que justifiquen la elección del proyecto</a:t>
            </a:r>
          </a:p>
          <a:p>
            <a:pPr>
              <a:lnSpc>
                <a:spcPct val="100000"/>
              </a:lnSpc>
            </a:pPr>
            <a:endParaRPr lang="es-ES" b="1" dirty="0"/>
          </a:p>
          <a:p>
            <a:pPr>
              <a:lnSpc>
                <a:spcPct val="100000"/>
              </a:lnSpc>
            </a:pPr>
            <a:endParaRPr lang="es-ES" b="1" dirty="0"/>
          </a:p>
          <a:p>
            <a:pPr>
              <a:lnSpc>
                <a:spcPct val="100000"/>
              </a:lnSpc>
            </a:pPr>
            <a:r>
              <a:rPr lang="es-ES" b="1" dirty="0"/>
              <a:t>Analizar formas de actuar de la sociedad que justifiquen la elección del proyecto</a:t>
            </a:r>
          </a:p>
          <a:p>
            <a:pPr>
              <a:lnSpc>
                <a:spcPct val="100000"/>
              </a:lnSpc>
            </a:pPr>
            <a:endParaRPr lang="es-ES" b="1" dirty="0"/>
          </a:p>
          <a:p>
            <a:pPr>
              <a:lnSpc>
                <a:spcPct val="100000"/>
              </a:lnSpc>
            </a:pPr>
            <a:endParaRPr lang="es-ES" b="1" dirty="0"/>
          </a:p>
          <a:p>
            <a:pPr>
              <a:lnSpc>
                <a:spcPct val="100000"/>
              </a:lnSpc>
            </a:pPr>
            <a:r>
              <a:rPr lang="es-ES" b="1" dirty="0"/>
              <a:t>Analizar características de potenciales usuarios de la aplicación</a:t>
            </a:r>
          </a:p>
        </p:txBody>
      </p:sp>
      <p:pic>
        <p:nvPicPr>
          <p:cNvPr id="4" name="Imagen 3">
            <a:extLst>
              <a:ext uri="{FF2B5EF4-FFF2-40B4-BE49-F238E27FC236}">
                <a16:creationId xmlns:a16="http://schemas.microsoft.com/office/drawing/2014/main" id="{49AA9F6B-EA7C-49D5-9ABD-DB44394CEDE8}"/>
              </a:ext>
            </a:extLst>
          </p:cNvPr>
          <p:cNvPicPr>
            <a:picLocks noChangeAspect="1"/>
          </p:cNvPicPr>
          <p:nvPr/>
        </p:nvPicPr>
        <p:blipFill>
          <a:blip r:embed="rId2"/>
          <a:stretch>
            <a:fillRect/>
          </a:stretch>
        </p:blipFill>
        <p:spPr>
          <a:xfrm>
            <a:off x="2386012" y="3290790"/>
            <a:ext cx="7419975" cy="742950"/>
          </a:xfrm>
          <a:prstGeom prst="rect">
            <a:avLst/>
          </a:prstGeom>
        </p:spPr>
      </p:pic>
      <p:pic>
        <p:nvPicPr>
          <p:cNvPr id="5" name="Imagen 4">
            <a:extLst>
              <a:ext uri="{FF2B5EF4-FFF2-40B4-BE49-F238E27FC236}">
                <a16:creationId xmlns:a16="http://schemas.microsoft.com/office/drawing/2014/main" id="{82497B29-68E8-41A5-8FB6-5F997382E9DA}"/>
              </a:ext>
            </a:extLst>
          </p:cNvPr>
          <p:cNvPicPr>
            <a:picLocks noChangeAspect="1"/>
          </p:cNvPicPr>
          <p:nvPr/>
        </p:nvPicPr>
        <p:blipFill>
          <a:blip r:embed="rId3"/>
          <a:stretch>
            <a:fillRect/>
          </a:stretch>
        </p:blipFill>
        <p:spPr>
          <a:xfrm>
            <a:off x="2386012" y="4916163"/>
            <a:ext cx="7296150" cy="1019175"/>
          </a:xfrm>
          <a:prstGeom prst="rect">
            <a:avLst/>
          </a:prstGeom>
        </p:spPr>
      </p:pic>
    </p:spTree>
    <p:extLst>
      <p:ext uri="{BB962C8B-B14F-4D97-AF65-F5344CB8AC3E}">
        <p14:creationId xmlns:p14="http://schemas.microsoft.com/office/powerpoint/2010/main" val="262247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u="sng" dirty="0"/>
              <a:t>Análisis Legislativo</a:t>
            </a:r>
          </a:p>
          <a:p>
            <a:pPr marL="0" indent="0">
              <a:buNone/>
            </a:pPr>
            <a:endParaRPr lang="es-ES" b="1" dirty="0"/>
          </a:p>
          <a:p>
            <a:pPr marL="0" indent="0">
              <a:buNone/>
            </a:pPr>
            <a:endParaRPr lang="es-ES" b="1" dirty="0"/>
          </a:p>
          <a:p>
            <a:pPr>
              <a:lnSpc>
                <a:spcPct val="150000"/>
              </a:lnSpc>
            </a:pPr>
            <a:r>
              <a:rPr lang="es-ES" b="1" dirty="0"/>
              <a:t>Protección de datos</a:t>
            </a:r>
          </a:p>
          <a:p>
            <a:pPr>
              <a:lnSpc>
                <a:spcPct val="150000"/>
              </a:lnSpc>
            </a:pPr>
            <a:r>
              <a:rPr lang="es-ES" b="1" dirty="0"/>
              <a:t>Propiedad intelectual</a:t>
            </a:r>
          </a:p>
          <a:p>
            <a:pPr>
              <a:lnSpc>
                <a:spcPct val="150000"/>
              </a:lnSpc>
            </a:pPr>
            <a:r>
              <a:rPr lang="es-ES" b="1" dirty="0"/>
              <a:t>Transacciones económicas</a:t>
            </a:r>
          </a:p>
          <a:p>
            <a:pPr>
              <a:lnSpc>
                <a:spcPct val="150000"/>
              </a:lnSpc>
            </a:pPr>
            <a:r>
              <a:rPr lang="es-ES" b="1" dirty="0"/>
              <a:t>Contrataciones, ….</a:t>
            </a:r>
          </a:p>
        </p:txBody>
      </p:sp>
    </p:spTree>
    <p:extLst>
      <p:ext uri="{BB962C8B-B14F-4D97-AF65-F5344CB8AC3E}">
        <p14:creationId xmlns:p14="http://schemas.microsoft.com/office/powerpoint/2010/main" val="354651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Estado del Arte (el arte de desarrollo de aplicaciones)</a:t>
            </a:r>
          </a:p>
          <a:p>
            <a:pPr marL="0" indent="0">
              <a:buNone/>
            </a:pPr>
            <a:endParaRPr lang="es-ES" b="1" dirty="0"/>
          </a:p>
          <a:p>
            <a:pPr>
              <a:lnSpc>
                <a:spcPct val="100000"/>
              </a:lnSpc>
            </a:pPr>
            <a:r>
              <a:rPr lang="es-ES" b="1" dirty="0"/>
              <a:t>Analizar tecnologías actuales relacionadas con la temática de nuestro proyecto y/o con el desarrollo de software relacionado con nuestro proyecto.</a:t>
            </a:r>
          </a:p>
          <a:p>
            <a:pPr>
              <a:lnSpc>
                <a:spcPct val="100000"/>
              </a:lnSpc>
            </a:pPr>
            <a:r>
              <a:rPr lang="es-ES" b="1" dirty="0"/>
              <a:t>Normalmente, en estado del arte se hace un </a:t>
            </a:r>
            <a:r>
              <a:rPr lang="es-ES" b="1" u="sng" dirty="0"/>
              <a:t>análisis de la competencia </a:t>
            </a:r>
            <a:r>
              <a:rPr lang="es-ES" b="1" dirty="0"/>
              <a:t>(aunque pueden ser apartados independientes)</a:t>
            </a:r>
          </a:p>
          <a:p>
            <a:pPr lvl="1">
              <a:lnSpc>
                <a:spcPct val="100000"/>
              </a:lnSpc>
            </a:pPr>
            <a:r>
              <a:rPr lang="es-ES" b="1" dirty="0"/>
              <a:t>Analizar que realizan aplicaciones de la competencia</a:t>
            </a:r>
          </a:p>
          <a:p>
            <a:pPr lvl="1">
              <a:lnSpc>
                <a:spcPct val="100000"/>
              </a:lnSpc>
            </a:pPr>
            <a:r>
              <a:rPr lang="es-ES" b="1" dirty="0"/>
              <a:t>Como lo realizan</a:t>
            </a:r>
          </a:p>
          <a:p>
            <a:pPr lvl="1">
              <a:lnSpc>
                <a:spcPct val="100000"/>
              </a:lnSpc>
            </a:pPr>
            <a:r>
              <a:rPr lang="es-ES" b="1" dirty="0"/>
              <a:t>Para que dispositivos</a:t>
            </a:r>
          </a:p>
          <a:p>
            <a:pPr lvl="1">
              <a:lnSpc>
                <a:spcPct val="100000"/>
              </a:lnSpc>
            </a:pPr>
            <a:r>
              <a:rPr lang="es-ES" b="1" dirty="0"/>
              <a:t>Con que limitaciones de uso</a:t>
            </a:r>
          </a:p>
          <a:p>
            <a:pPr lvl="1">
              <a:lnSpc>
                <a:spcPct val="100000"/>
              </a:lnSpc>
            </a:pPr>
            <a:r>
              <a:rPr lang="es-ES" b="1" dirty="0"/>
              <a:t>Lo que no realizan, …</a:t>
            </a:r>
          </a:p>
        </p:txBody>
      </p:sp>
    </p:spTree>
    <p:extLst>
      <p:ext uri="{BB962C8B-B14F-4D97-AF65-F5344CB8AC3E}">
        <p14:creationId xmlns:p14="http://schemas.microsoft.com/office/powerpoint/2010/main" val="399772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Innovación</a:t>
            </a:r>
          </a:p>
          <a:p>
            <a:pPr marL="0" indent="0">
              <a:buNone/>
            </a:pPr>
            <a:endParaRPr lang="es-ES" b="1" dirty="0"/>
          </a:p>
          <a:p>
            <a:pPr>
              <a:lnSpc>
                <a:spcPct val="100000"/>
              </a:lnSpc>
            </a:pPr>
            <a:r>
              <a:rPr lang="es-ES" dirty="0"/>
              <a:t>Que mejora mi aplicación respecto de lo existente</a:t>
            </a:r>
          </a:p>
          <a:p>
            <a:pPr lvl="1">
              <a:lnSpc>
                <a:spcPct val="100000"/>
              </a:lnSpc>
            </a:pPr>
            <a:r>
              <a:rPr lang="es-ES" dirty="0"/>
              <a:t>Supone un cambio en la forma de trabajar</a:t>
            </a:r>
          </a:p>
          <a:p>
            <a:pPr lvl="1">
              <a:lnSpc>
                <a:spcPct val="100000"/>
              </a:lnSpc>
            </a:pPr>
            <a:r>
              <a:rPr lang="es-ES" dirty="0"/>
              <a:t>Añade funcionalidades importantes</a:t>
            </a:r>
          </a:p>
          <a:p>
            <a:pPr lvl="1">
              <a:lnSpc>
                <a:spcPct val="100000"/>
              </a:lnSpc>
            </a:pPr>
            <a:r>
              <a:rPr lang="es-ES" dirty="0"/>
              <a:t>Mejora la eficiencia, …</a:t>
            </a:r>
          </a:p>
          <a:p>
            <a:pPr>
              <a:lnSpc>
                <a:spcPct val="100000"/>
              </a:lnSpc>
            </a:pPr>
            <a:endParaRPr lang="es-ES" dirty="0"/>
          </a:p>
          <a:p>
            <a:pPr>
              <a:lnSpc>
                <a:spcPct val="100000"/>
              </a:lnSpc>
            </a:pPr>
            <a:r>
              <a:rPr lang="es-ES" dirty="0"/>
              <a:t>Que soluciones innovadoras se usan para el desarrollo del proyecto</a:t>
            </a:r>
          </a:p>
        </p:txBody>
      </p:sp>
    </p:spTree>
    <p:extLst>
      <p:ext uri="{BB962C8B-B14F-4D97-AF65-F5344CB8AC3E}">
        <p14:creationId xmlns:p14="http://schemas.microsoft.com/office/powerpoint/2010/main" val="383054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BA6DD-CFBD-41BD-9CE3-029A12DB2C82}"/>
              </a:ext>
            </a:extLst>
          </p:cNvPr>
          <p:cNvSpPr>
            <a:spLocks noGrp="1"/>
          </p:cNvSpPr>
          <p:nvPr>
            <p:ph type="title"/>
          </p:nvPr>
        </p:nvSpPr>
        <p:spPr/>
        <p:txBody>
          <a:bodyPr/>
          <a:lstStyle/>
          <a:p>
            <a:r>
              <a:rPr lang="es-ES" dirty="0"/>
              <a:t>Comienza lo relacionado con el desarrollo de software</a:t>
            </a:r>
          </a:p>
        </p:txBody>
      </p:sp>
      <p:pic>
        <p:nvPicPr>
          <p:cNvPr id="4" name="Imagen 3">
            <a:extLst>
              <a:ext uri="{FF2B5EF4-FFF2-40B4-BE49-F238E27FC236}">
                <a16:creationId xmlns:a16="http://schemas.microsoft.com/office/drawing/2014/main" id="{D33DF18D-A0C0-4FFC-9E94-2811A646BB5A}"/>
              </a:ext>
            </a:extLst>
          </p:cNvPr>
          <p:cNvPicPr>
            <a:picLocks noChangeAspect="1"/>
          </p:cNvPicPr>
          <p:nvPr/>
        </p:nvPicPr>
        <p:blipFill>
          <a:blip r:embed="rId2"/>
          <a:stretch>
            <a:fillRect/>
          </a:stretch>
        </p:blipFill>
        <p:spPr>
          <a:xfrm>
            <a:off x="1842498" y="2122478"/>
            <a:ext cx="7810500" cy="4352925"/>
          </a:xfrm>
          <a:prstGeom prst="rect">
            <a:avLst/>
          </a:prstGeom>
        </p:spPr>
      </p:pic>
    </p:spTree>
    <p:extLst>
      <p:ext uri="{BB962C8B-B14F-4D97-AF65-F5344CB8AC3E}">
        <p14:creationId xmlns:p14="http://schemas.microsoft.com/office/powerpoint/2010/main" val="147746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ANÁLISIS DE REQUISITOS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A partir de los objetivos, el analista informático redactaría los requisitos que se exigen para el desarrollo. Por tanto, los requisitos están relacionados con los objetivos. Se redactan de una forma más técnica y no deberían ser ambiguos.</a:t>
            </a:r>
          </a:p>
          <a:p>
            <a:pPr marL="0" indent="0">
              <a:buNone/>
            </a:pPr>
            <a:endParaRPr lang="es-ES" b="1" dirty="0"/>
          </a:p>
          <a:p>
            <a:pPr>
              <a:lnSpc>
                <a:spcPct val="100000"/>
              </a:lnSpc>
            </a:pPr>
            <a:r>
              <a:rPr lang="es-ES" b="1" dirty="0"/>
              <a:t>Requisitos funcionales. </a:t>
            </a:r>
            <a:r>
              <a:rPr lang="es-ES" dirty="0"/>
              <a:t>Establecen condiciones de funcionamiento, lo que los usuarios podrán hacer.</a:t>
            </a:r>
          </a:p>
          <a:p>
            <a:pPr>
              <a:lnSpc>
                <a:spcPct val="100000"/>
              </a:lnSpc>
            </a:pPr>
            <a:r>
              <a:rPr lang="es-ES" b="1" dirty="0"/>
              <a:t>Requisitos no funcionales. </a:t>
            </a:r>
            <a:r>
              <a:rPr lang="es-ES" dirty="0"/>
              <a:t>No tienen que ver con la interacción directa de los usuarios. Limitan o potencian la ejecución y el desarrollo.</a:t>
            </a:r>
          </a:p>
          <a:p>
            <a:pPr lvl="1">
              <a:lnSpc>
                <a:spcPct val="100000"/>
              </a:lnSpc>
            </a:pPr>
            <a:r>
              <a:rPr lang="es-ES" dirty="0"/>
              <a:t>SO, </a:t>
            </a:r>
            <a:r>
              <a:rPr lang="es-ES" dirty="0">
                <a:solidFill>
                  <a:srgbClr val="FF0000"/>
                </a:solidFill>
              </a:rPr>
              <a:t>bases de datos</a:t>
            </a:r>
            <a:r>
              <a:rPr lang="es-ES" dirty="0"/>
              <a:t>, usabilidad, portabilidad, adaptabilidad, diseño, …</a:t>
            </a:r>
          </a:p>
        </p:txBody>
      </p:sp>
    </p:spTree>
    <p:extLst>
      <p:ext uri="{BB962C8B-B14F-4D97-AF65-F5344CB8AC3E}">
        <p14:creationId xmlns:p14="http://schemas.microsoft.com/office/powerpoint/2010/main" val="256288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5.- ANÁLISIS DE REQUISITOS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Cada requisito se presenta en una ficha:</a:t>
            </a:r>
          </a:p>
          <a:p>
            <a:pPr marL="0" indent="0">
              <a:buNone/>
            </a:pPr>
            <a:endParaRPr lang="es-ES" b="1" dirty="0"/>
          </a:p>
          <a:p>
            <a:pPr marL="0" indent="0">
              <a:buNone/>
            </a:pPr>
            <a:endParaRPr lang="es-ES" b="1" dirty="0"/>
          </a:p>
          <a:p>
            <a:pPr marL="0" indent="0">
              <a:buNone/>
            </a:pPr>
            <a:endParaRPr lang="es-ES" b="1" dirty="0"/>
          </a:p>
          <a:p>
            <a:pPr marL="0" indent="0">
              <a:buNone/>
            </a:pPr>
            <a:endParaRPr lang="es-ES" b="1" dirty="0"/>
          </a:p>
          <a:p>
            <a:pPr marL="0" indent="0">
              <a:buNone/>
            </a:pPr>
            <a:endParaRPr lang="es-ES" b="1" dirty="0"/>
          </a:p>
          <a:p>
            <a:pPr marL="0" indent="0">
              <a:buNone/>
            </a:pPr>
            <a:endParaRPr lang="es-ES" b="1" dirty="0"/>
          </a:p>
          <a:p>
            <a:pPr marL="0" indent="0">
              <a:buNone/>
            </a:pPr>
            <a:endParaRPr lang="es-ES" b="1" dirty="0"/>
          </a:p>
          <a:p>
            <a:pPr marL="0" indent="0">
              <a:buNone/>
            </a:pPr>
            <a:r>
              <a:rPr lang="es-ES" dirty="0"/>
              <a:t>Tipo puede ser </a:t>
            </a:r>
            <a:r>
              <a:rPr lang="es-ES" b="1" dirty="0"/>
              <a:t>Requisito </a:t>
            </a:r>
            <a:r>
              <a:rPr lang="es-ES" dirty="0"/>
              <a:t>(algo que se tiene que poder hacer) o </a:t>
            </a:r>
            <a:r>
              <a:rPr lang="es-ES" b="1" dirty="0"/>
              <a:t>Restricción </a:t>
            </a:r>
            <a:r>
              <a:rPr lang="es-ES" dirty="0"/>
              <a:t>(algo que se debe impedir hacer).</a:t>
            </a:r>
          </a:p>
          <a:p>
            <a:pPr marL="0" indent="0">
              <a:buNone/>
            </a:pPr>
            <a:r>
              <a:rPr lang="es-ES" dirty="0"/>
              <a:t>La prioridad puede ser </a:t>
            </a:r>
            <a:r>
              <a:rPr lang="es-ES" b="1" dirty="0"/>
              <a:t>Alta/Esencial, Media/Deseado, Baja/Opcional</a:t>
            </a:r>
          </a:p>
          <a:p>
            <a:pPr marL="0" indent="0">
              <a:buNone/>
            </a:pPr>
            <a:r>
              <a:rPr lang="es-ES" b="1" dirty="0"/>
              <a:t>Normalmente debería haber varios requisitos para cada objetivo.</a:t>
            </a:r>
          </a:p>
        </p:txBody>
      </p:sp>
      <p:graphicFrame>
        <p:nvGraphicFramePr>
          <p:cNvPr id="4" name="Tabla 3">
            <a:extLst>
              <a:ext uri="{FF2B5EF4-FFF2-40B4-BE49-F238E27FC236}">
                <a16:creationId xmlns:a16="http://schemas.microsoft.com/office/drawing/2014/main" id="{4968A96B-E9E9-4AE9-A288-BE1612B18DA2}"/>
              </a:ext>
            </a:extLst>
          </p:cNvPr>
          <p:cNvGraphicFramePr>
            <a:graphicFrameLocks noGrp="1"/>
          </p:cNvGraphicFramePr>
          <p:nvPr>
            <p:extLst>
              <p:ext uri="{D42A27DB-BD31-4B8C-83A1-F6EECF244321}">
                <p14:modId xmlns:p14="http://schemas.microsoft.com/office/powerpoint/2010/main" val="736019194"/>
              </p:ext>
            </p:extLst>
          </p:nvPr>
        </p:nvGraphicFramePr>
        <p:xfrm>
          <a:off x="2911151" y="2229134"/>
          <a:ext cx="5402425" cy="2243249"/>
        </p:xfrm>
        <a:graphic>
          <a:graphicData uri="http://schemas.openxmlformats.org/drawingml/2006/table">
            <a:tbl>
              <a:tblPr firstRow="1" firstCol="1" bandRow="1">
                <a:tableStyleId>{5C22544A-7EE6-4342-B048-85BDC9FD1C3A}</a:tableStyleId>
              </a:tblPr>
              <a:tblGrid>
                <a:gridCol w="1635255">
                  <a:extLst>
                    <a:ext uri="{9D8B030D-6E8A-4147-A177-3AD203B41FA5}">
                      <a16:colId xmlns:a16="http://schemas.microsoft.com/office/drawing/2014/main" val="3556299438"/>
                    </a:ext>
                  </a:extLst>
                </a:gridCol>
                <a:gridCol w="3767170">
                  <a:extLst>
                    <a:ext uri="{9D8B030D-6E8A-4147-A177-3AD203B41FA5}">
                      <a16:colId xmlns:a16="http://schemas.microsoft.com/office/drawing/2014/main" val="3799198180"/>
                    </a:ext>
                  </a:extLst>
                </a:gridCol>
              </a:tblGrid>
              <a:tr h="255606">
                <a:tc>
                  <a:txBody>
                    <a:bodyPr/>
                    <a:lstStyle/>
                    <a:p>
                      <a:pPr algn="l">
                        <a:lnSpc>
                          <a:spcPct val="107000"/>
                        </a:lnSpc>
                        <a:spcAft>
                          <a:spcPts val="0"/>
                        </a:spcAft>
                      </a:pPr>
                      <a:r>
                        <a:rPr lang="en-US" sz="1000">
                          <a:effectLst/>
                        </a:rPr>
                        <a:t> </a:t>
                      </a:r>
                      <a:endParaRPr lang="es-ES"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000">
                          <a:effectLst/>
                        </a:rPr>
                        <a:t> </a:t>
                      </a:r>
                      <a:endParaRPr lang="es-ES"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7548202"/>
                  </a:ext>
                </a:extLst>
              </a:tr>
              <a:tr h="255606">
                <a:tc>
                  <a:txBody>
                    <a:bodyPr/>
                    <a:lstStyle/>
                    <a:p>
                      <a:pPr algn="l">
                        <a:lnSpc>
                          <a:spcPct val="107000"/>
                        </a:lnSpc>
                        <a:spcAft>
                          <a:spcPts val="0"/>
                        </a:spcAft>
                      </a:pPr>
                      <a:r>
                        <a:rPr lang="en-US" sz="1100">
                          <a:effectLst/>
                        </a:rPr>
                        <a:t>Número de requisito</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a:effectLst/>
                        </a:rPr>
                        <a:t>RF 2</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0403935"/>
                  </a:ext>
                </a:extLst>
              </a:tr>
              <a:tr h="255606">
                <a:tc>
                  <a:txBody>
                    <a:bodyPr/>
                    <a:lstStyle/>
                    <a:p>
                      <a:pPr algn="l">
                        <a:lnSpc>
                          <a:spcPct val="107000"/>
                        </a:lnSpc>
                        <a:spcAft>
                          <a:spcPts val="0"/>
                        </a:spcAft>
                      </a:pPr>
                      <a:r>
                        <a:rPr lang="en-US" sz="1100">
                          <a:effectLst/>
                        </a:rPr>
                        <a:t>Nombre de requisito</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dirty="0" err="1">
                          <a:solidFill>
                            <a:srgbClr val="7B7B7B"/>
                          </a:solidFill>
                          <a:effectLst/>
                          <a:latin typeface="Calibri" panose="020F0502020204030204" pitchFamily="34" charset="0"/>
                          <a:ea typeface="Calibri" panose="020F0502020204030204" pitchFamily="34" charset="0"/>
                          <a:cs typeface="Times New Roman" panose="02020603050405020304" pitchFamily="18" charset="0"/>
                        </a:rPr>
                        <a:t>Registro</a:t>
                      </a:r>
                      <a:r>
                        <a:rPr lang="en-US"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rPr>
                        <a:t> de </a:t>
                      </a:r>
                      <a:r>
                        <a:rPr lang="en-US" sz="1100" dirty="0" err="1">
                          <a:solidFill>
                            <a:srgbClr val="7B7B7B"/>
                          </a:solidFill>
                          <a:effectLst/>
                          <a:latin typeface="Calibri" panose="020F0502020204030204" pitchFamily="34" charset="0"/>
                          <a:ea typeface="Calibri" panose="020F0502020204030204" pitchFamily="34" charset="0"/>
                          <a:cs typeface="Times New Roman" panose="02020603050405020304" pitchFamily="18" charset="0"/>
                        </a:rPr>
                        <a:t>usuarios</a:t>
                      </a:r>
                      <a:endParaRPr lang="es-ES" sz="14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60254"/>
                  </a:ext>
                </a:extLst>
              </a:tr>
              <a:tr h="255606">
                <a:tc>
                  <a:txBody>
                    <a:bodyPr/>
                    <a:lstStyle/>
                    <a:p>
                      <a:pPr algn="l">
                        <a:lnSpc>
                          <a:spcPct val="107000"/>
                        </a:lnSpc>
                        <a:spcAft>
                          <a:spcPts val="0"/>
                        </a:spcAft>
                      </a:pPr>
                      <a:r>
                        <a:rPr lang="en-US" sz="1100">
                          <a:effectLst/>
                        </a:rPr>
                        <a:t>Tipo</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dirty="0">
                          <a:effectLst/>
                        </a:rPr>
                        <a:t> </a:t>
                      </a:r>
                      <a:r>
                        <a:rPr lang="en-US" sz="1100" dirty="0" err="1">
                          <a:effectLst/>
                        </a:rPr>
                        <a:t>Requisito</a:t>
                      </a:r>
                      <a:r>
                        <a:rPr lang="en-US" sz="1100" dirty="0">
                          <a:effectLst/>
                        </a:rPr>
                        <a:t>         </a:t>
                      </a:r>
                      <a:endParaRPr lang="en-US" sz="1100" dirty="0">
                        <a:solidFill>
                          <a:srgbClr val="3B383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9031004"/>
                  </a:ext>
                </a:extLst>
              </a:tr>
              <a:tr h="685960">
                <a:tc>
                  <a:txBody>
                    <a:bodyPr/>
                    <a:lstStyle/>
                    <a:p>
                      <a:pPr algn="l">
                        <a:lnSpc>
                          <a:spcPct val="107000"/>
                        </a:lnSpc>
                        <a:spcAft>
                          <a:spcPts val="0"/>
                        </a:spcAft>
                      </a:pPr>
                      <a:r>
                        <a:rPr lang="en-US" sz="1100">
                          <a:effectLst/>
                        </a:rPr>
                        <a:t>Descripción de requisito</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dirty="0">
                          <a:effectLst/>
                        </a:rPr>
                        <a:t>Al </a:t>
                      </a:r>
                      <a:r>
                        <a:rPr lang="en-US" sz="1100" dirty="0" err="1">
                          <a:effectLst/>
                        </a:rPr>
                        <a:t>iniciarse</a:t>
                      </a:r>
                      <a:r>
                        <a:rPr lang="en-US" sz="1100" dirty="0">
                          <a:effectLst/>
                        </a:rPr>
                        <a:t> la app, </a:t>
                      </a:r>
                      <a:r>
                        <a:rPr lang="en-US" sz="1100" dirty="0" err="1">
                          <a:effectLst/>
                        </a:rPr>
                        <a:t>deberá</a:t>
                      </a:r>
                      <a:r>
                        <a:rPr lang="en-US" sz="1100" dirty="0">
                          <a:effectLst/>
                        </a:rPr>
                        <a:t>  </a:t>
                      </a:r>
                      <a:r>
                        <a:rPr lang="en-US" sz="1100" dirty="0" err="1">
                          <a:effectLst/>
                        </a:rPr>
                        <a:t>mostrar</a:t>
                      </a:r>
                      <a:r>
                        <a:rPr lang="en-US" sz="1100" dirty="0">
                          <a:effectLst/>
                        </a:rPr>
                        <a:t> una </a:t>
                      </a:r>
                      <a:r>
                        <a:rPr lang="en-US" sz="1100" dirty="0" err="1">
                          <a:effectLst/>
                        </a:rPr>
                        <a:t>pantalla</a:t>
                      </a:r>
                      <a:r>
                        <a:rPr lang="en-US" sz="1100" dirty="0">
                          <a:effectLst/>
                        </a:rPr>
                        <a:t> para que el </a:t>
                      </a:r>
                      <a:r>
                        <a:rPr lang="en-US" sz="1100" dirty="0" err="1">
                          <a:effectLst/>
                        </a:rPr>
                        <a:t>usuario</a:t>
                      </a:r>
                      <a:r>
                        <a:rPr lang="en-US" sz="1100" dirty="0">
                          <a:effectLst/>
                        </a:rPr>
                        <a:t>, de forma </a:t>
                      </a:r>
                      <a:r>
                        <a:rPr lang="en-US" sz="1100" dirty="0" err="1">
                          <a:effectLst/>
                        </a:rPr>
                        <a:t>voluntaria</a:t>
                      </a:r>
                      <a:r>
                        <a:rPr lang="en-US" sz="1100" dirty="0">
                          <a:effectLst/>
                        </a:rPr>
                        <a:t>, </a:t>
                      </a:r>
                      <a:r>
                        <a:rPr lang="en-US" sz="1100" dirty="0" err="1">
                          <a:effectLst/>
                        </a:rPr>
                        <a:t>pueda</a:t>
                      </a:r>
                      <a:r>
                        <a:rPr lang="en-US" sz="1100" dirty="0">
                          <a:effectLst/>
                        </a:rPr>
                        <a:t> </a:t>
                      </a:r>
                      <a:r>
                        <a:rPr lang="en-US" sz="1100" dirty="0" err="1">
                          <a:effectLst/>
                        </a:rPr>
                        <a:t>registrarse</a:t>
                      </a:r>
                      <a:r>
                        <a:rPr lang="en-US" sz="1100" dirty="0">
                          <a:effectLst/>
                        </a:rPr>
                        <a:t> </a:t>
                      </a:r>
                      <a:r>
                        <a:rPr lang="en-US" sz="1100" dirty="0" err="1">
                          <a:effectLst/>
                        </a:rPr>
                        <a:t>introduciendo</a:t>
                      </a:r>
                      <a:r>
                        <a:rPr lang="en-US" sz="1100" dirty="0">
                          <a:effectLst/>
                        </a:rPr>
                        <a:t> sus </a:t>
                      </a:r>
                      <a:r>
                        <a:rPr lang="en-US" sz="1100" dirty="0" err="1">
                          <a:effectLst/>
                        </a:rPr>
                        <a:t>datos</a:t>
                      </a:r>
                      <a:r>
                        <a:rPr lang="en-US" sz="1100" dirty="0">
                          <a:effectLst/>
                        </a:rPr>
                        <a:t> </a:t>
                      </a:r>
                      <a:r>
                        <a:rPr lang="en-US" sz="1100" dirty="0" err="1">
                          <a:effectLst/>
                        </a:rPr>
                        <a:t>personales</a:t>
                      </a:r>
                      <a:r>
                        <a:rPr lang="en-US" sz="1100" dirty="0">
                          <a:effectLst/>
                        </a:rPr>
                        <a:t>. </a:t>
                      </a:r>
                      <a:r>
                        <a:rPr lang="en-US" sz="1100" dirty="0" err="1">
                          <a:effectLst/>
                        </a:rPr>
                        <a:t>Estos</a:t>
                      </a:r>
                      <a:r>
                        <a:rPr lang="en-US" sz="1100" dirty="0">
                          <a:effectLst/>
                        </a:rPr>
                        <a:t> </a:t>
                      </a:r>
                      <a:r>
                        <a:rPr lang="en-US" sz="1100" dirty="0" err="1">
                          <a:effectLst/>
                        </a:rPr>
                        <a:t>datos</a:t>
                      </a:r>
                      <a:r>
                        <a:rPr lang="en-US" sz="1100" dirty="0">
                          <a:effectLst/>
                        </a:rPr>
                        <a:t> </a:t>
                      </a:r>
                      <a:r>
                        <a:rPr lang="en-US" sz="1100" dirty="0" err="1">
                          <a:effectLst/>
                        </a:rPr>
                        <a:t>serán</a:t>
                      </a:r>
                      <a:r>
                        <a:rPr lang="en-US" sz="1100" dirty="0">
                          <a:effectLst/>
                        </a:rPr>
                        <a:t> </a:t>
                      </a:r>
                      <a:r>
                        <a:rPr lang="en-US" sz="1100" dirty="0" err="1">
                          <a:effectLst/>
                        </a:rPr>
                        <a:t>su</a:t>
                      </a:r>
                      <a:r>
                        <a:rPr lang="en-US" sz="1100" dirty="0">
                          <a:effectLst/>
                        </a:rPr>
                        <a:t> </a:t>
                      </a:r>
                      <a:r>
                        <a:rPr lang="en-US" sz="1100" dirty="0" err="1">
                          <a:effectLst/>
                        </a:rPr>
                        <a:t>nombre</a:t>
                      </a:r>
                      <a:r>
                        <a:rPr lang="en-US" sz="1100" dirty="0">
                          <a:effectLst/>
                        </a:rPr>
                        <a:t>, </a:t>
                      </a:r>
                      <a:r>
                        <a:rPr lang="en-US" sz="1100" dirty="0" err="1">
                          <a:effectLst/>
                        </a:rPr>
                        <a:t>apellidos</a:t>
                      </a:r>
                      <a:r>
                        <a:rPr lang="en-US" sz="1100" dirty="0">
                          <a:effectLst/>
                        </a:rPr>
                        <a:t> y </a:t>
                      </a:r>
                      <a:r>
                        <a:rPr lang="en-US" sz="1100" dirty="0" err="1">
                          <a:effectLst/>
                        </a:rPr>
                        <a:t>dirección</a:t>
                      </a:r>
                      <a:r>
                        <a:rPr lang="en-US" sz="1100" dirty="0">
                          <a:effectLst/>
                        </a:rPr>
                        <a:t> email…</a:t>
                      </a:r>
                      <a:endParaRPr lang="es-ES" sz="14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194568"/>
                  </a:ext>
                </a:extLst>
              </a:tr>
              <a:tr h="255606">
                <a:tc>
                  <a:txBody>
                    <a:bodyPr/>
                    <a:lstStyle/>
                    <a:p>
                      <a:pPr algn="l">
                        <a:lnSpc>
                          <a:spcPct val="107000"/>
                        </a:lnSpc>
                        <a:spcAft>
                          <a:spcPts val="0"/>
                        </a:spcAft>
                      </a:pPr>
                      <a:r>
                        <a:rPr lang="en-US" sz="1100">
                          <a:effectLst/>
                        </a:rPr>
                        <a:t>Prioridad</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dirty="0">
                          <a:effectLst/>
                        </a:rPr>
                        <a:t> </a:t>
                      </a:r>
                      <a:r>
                        <a:rPr lang="en-US" sz="1100" dirty="0" err="1">
                          <a:effectLst/>
                        </a:rPr>
                        <a:t>Esencial</a:t>
                      </a:r>
                      <a:r>
                        <a:rPr lang="en-US" sz="1100" dirty="0">
                          <a:effectLst/>
                        </a:rPr>
                        <a:t>        </a:t>
                      </a:r>
                      <a:endParaRPr lang="en-US" sz="1100" dirty="0">
                        <a:solidFill>
                          <a:srgbClr val="3B383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981088"/>
                  </a:ext>
                </a:extLst>
              </a:tr>
              <a:tr h="255606">
                <a:tc>
                  <a:txBody>
                    <a:bodyPr/>
                    <a:lstStyle/>
                    <a:p>
                      <a:pPr algn="l">
                        <a:lnSpc>
                          <a:spcPct val="107000"/>
                        </a:lnSpc>
                        <a:spcAft>
                          <a:spcPts val="0"/>
                        </a:spcAft>
                      </a:pPr>
                      <a:r>
                        <a:rPr lang="en-US" sz="1100">
                          <a:effectLst/>
                        </a:rPr>
                        <a:t>Objetivo relacionado</a:t>
                      </a:r>
                      <a:endParaRPr lang="es-ES" sz="14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100" dirty="0" err="1">
                          <a:effectLst/>
                        </a:rPr>
                        <a:t>Objetivo</a:t>
                      </a:r>
                      <a:r>
                        <a:rPr lang="en-US" sz="1100" dirty="0">
                          <a:effectLst/>
                        </a:rPr>
                        <a:t> 1, </a:t>
                      </a:r>
                      <a:r>
                        <a:rPr lang="en-US" sz="1100" dirty="0" err="1">
                          <a:effectLst/>
                        </a:rPr>
                        <a:t>Objetivo</a:t>
                      </a:r>
                      <a:r>
                        <a:rPr lang="en-US" sz="1100" dirty="0">
                          <a:effectLst/>
                        </a:rPr>
                        <a:t> 5</a:t>
                      </a:r>
                      <a:endParaRPr lang="es-ES" sz="14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861915"/>
                  </a:ext>
                </a:extLst>
              </a:tr>
            </a:tbl>
          </a:graphicData>
        </a:graphic>
      </p:graphicFrame>
    </p:spTree>
    <p:extLst>
      <p:ext uri="{BB962C8B-B14F-4D97-AF65-F5344CB8AC3E}">
        <p14:creationId xmlns:p14="http://schemas.microsoft.com/office/powerpoint/2010/main" val="337731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 DISEÑO</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a:lnSpc>
                <a:spcPct val="150000"/>
              </a:lnSpc>
            </a:pPr>
            <a:r>
              <a:rPr lang="es-ES" b="1" dirty="0"/>
              <a:t>Diagrama físico y/o lógico de red </a:t>
            </a:r>
          </a:p>
          <a:p>
            <a:pPr>
              <a:lnSpc>
                <a:spcPct val="150000"/>
              </a:lnSpc>
            </a:pPr>
            <a:r>
              <a:rPr lang="es-ES" b="1" dirty="0"/>
              <a:t>Diagrama Entidad/Relación o Diagrama Relacional</a:t>
            </a:r>
          </a:p>
          <a:p>
            <a:pPr>
              <a:lnSpc>
                <a:spcPct val="150000"/>
              </a:lnSpc>
            </a:pPr>
            <a:r>
              <a:rPr lang="es-ES" b="1" dirty="0"/>
              <a:t>Diagrama de clases</a:t>
            </a:r>
          </a:p>
          <a:p>
            <a:pPr>
              <a:lnSpc>
                <a:spcPct val="150000"/>
              </a:lnSpc>
            </a:pPr>
            <a:r>
              <a:rPr lang="es-ES" b="1" dirty="0"/>
              <a:t>Diagrama de interfaces</a:t>
            </a:r>
          </a:p>
          <a:p>
            <a:pPr>
              <a:lnSpc>
                <a:spcPct val="150000"/>
              </a:lnSpc>
            </a:pPr>
            <a:r>
              <a:rPr lang="es-ES" b="1" dirty="0"/>
              <a:t>Diagrama de procedimientos (opcional)</a:t>
            </a:r>
          </a:p>
          <a:p>
            <a:pPr>
              <a:lnSpc>
                <a:spcPct val="150000"/>
              </a:lnSpc>
            </a:pPr>
            <a:r>
              <a:rPr lang="es-ES" b="1" dirty="0"/>
              <a:t>Diagrama de casos de uso (opcional)</a:t>
            </a:r>
          </a:p>
        </p:txBody>
      </p:sp>
    </p:spTree>
    <p:extLst>
      <p:ext uri="{BB962C8B-B14F-4D97-AF65-F5344CB8AC3E}">
        <p14:creationId xmlns:p14="http://schemas.microsoft.com/office/powerpoint/2010/main" val="319188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00067" y="257167"/>
            <a:ext cx="11176400" cy="1071600"/>
          </a:xfrm>
          <a:prstGeom prst="rect">
            <a:avLst/>
          </a:prstGeom>
        </p:spPr>
        <p:txBody>
          <a:bodyPr vert="horz" lIns="121900" tIns="121900" rIns="121900" bIns="121900" rtlCol="0" anchor="t" anchorCtr="0">
            <a:noAutofit/>
          </a:bodyPr>
          <a:lstStyle/>
          <a:p>
            <a:pPr>
              <a:lnSpc>
                <a:spcPct val="115000"/>
              </a:lnSpc>
            </a:pPr>
            <a:r>
              <a:rPr lang="en" sz="1333" i="1" dirty="0">
                <a:solidFill>
                  <a:srgbClr val="000000"/>
                </a:solidFill>
                <a:latin typeface="Verdana"/>
                <a:ea typeface="Verdana"/>
                <a:cs typeface="Verdana"/>
                <a:sym typeface="Verdana"/>
              </a:rPr>
              <a:t> </a:t>
            </a:r>
          </a:p>
          <a:p>
            <a:r>
              <a:rPr lang="en" dirty="0"/>
              <a:t>Fuentes de ideas</a:t>
            </a:r>
            <a:r>
              <a:rPr lang="es-ES" dirty="0"/>
              <a:t> para elegir un proyecto</a:t>
            </a:r>
            <a:endParaRPr lang="en" dirty="0"/>
          </a:p>
        </p:txBody>
      </p:sp>
      <p:sp>
        <p:nvSpPr>
          <p:cNvPr id="91" name="Shape 91"/>
          <p:cNvSpPr txBox="1">
            <a:spLocks noGrp="1"/>
          </p:cNvSpPr>
          <p:nvPr>
            <p:ph type="body" idx="1"/>
          </p:nvPr>
        </p:nvSpPr>
        <p:spPr>
          <a:xfrm>
            <a:off x="685800" y="1471600"/>
            <a:ext cx="11090800" cy="5143200"/>
          </a:xfrm>
          <a:prstGeom prst="rect">
            <a:avLst/>
          </a:prstGeom>
        </p:spPr>
        <p:txBody>
          <a:bodyPr vert="horz" lIns="121900" tIns="121900" rIns="121900" bIns="121900" rtlCol="0" anchor="t" anchorCtr="0">
            <a:noAutofit/>
          </a:bodyPr>
          <a:lstStyle/>
          <a:p>
            <a:pPr>
              <a:buNone/>
            </a:pPr>
            <a:r>
              <a:rPr lang="en" sz="2400" dirty="0"/>
              <a:t>La principal fuente de ideas suele ser la observación en nuestro entorno de una  carencia o necesidad… </a:t>
            </a:r>
          </a:p>
          <a:p>
            <a:pPr>
              <a:buNone/>
            </a:pPr>
            <a:r>
              <a:rPr lang="en" sz="2400" dirty="0"/>
              <a:t>La necesidad está presente en la vida  y es esta necesidad  la que nos mueve en busca de aquello que nos resuelve y permite satisfacer nuestras carencias.</a:t>
            </a:r>
          </a:p>
          <a:p>
            <a:pPr>
              <a:buNone/>
            </a:pPr>
            <a:endParaRPr sz="2400" dirty="0"/>
          </a:p>
          <a:p>
            <a:pPr>
              <a:buNone/>
            </a:pPr>
            <a:r>
              <a:rPr lang="en" sz="2400" dirty="0"/>
              <a:t> </a:t>
            </a:r>
            <a:r>
              <a:rPr lang="en" sz="2400" b="1" dirty="0"/>
              <a:t>    Posibles fuentes </a:t>
            </a:r>
            <a:r>
              <a:rPr lang="en" sz="2400" b="1" u="sng" dirty="0"/>
              <a:t>..</a:t>
            </a:r>
          </a:p>
          <a:p>
            <a:pPr>
              <a:buNone/>
            </a:pPr>
            <a:r>
              <a:rPr lang="en" sz="2400" dirty="0"/>
              <a:t> </a:t>
            </a:r>
          </a:p>
          <a:p>
            <a:pPr marL="203195" indent="0">
              <a:buClr>
                <a:schemeClr val="dk2"/>
              </a:buClr>
              <a:buSzPct val="100000"/>
              <a:buNone/>
            </a:pPr>
            <a:r>
              <a:rPr lang="en" sz="2400" dirty="0"/>
              <a:t>1- Experiencia profesional</a:t>
            </a:r>
          </a:p>
          <a:p>
            <a:pPr marL="203195" indent="0">
              <a:buClr>
                <a:schemeClr val="dk2"/>
              </a:buClr>
              <a:buSzPct val="100000"/>
              <a:buNone/>
            </a:pPr>
            <a:r>
              <a:rPr lang="en" sz="2400" dirty="0"/>
              <a:t>2 - Aficiones personales</a:t>
            </a:r>
          </a:p>
          <a:p>
            <a:pPr marL="203195" indent="0">
              <a:buClr>
                <a:schemeClr val="dk2"/>
              </a:buClr>
              <a:buSzPct val="100000"/>
              <a:buNone/>
            </a:pPr>
            <a:r>
              <a:rPr lang="en" sz="2400" dirty="0"/>
              <a:t>3 - Observar una carencia en el mercado</a:t>
            </a:r>
          </a:p>
          <a:p>
            <a:pPr marL="203195" indent="0">
              <a:buClr>
                <a:schemeClr val="dk2"/>
              </a:buClr>
              <a:buSzPct val="100000"/>
              <a:buNone/>
            </a:pPr>
            <a:r>
              <a:rPr lang="en" sz="2400" dirty="0"/>
              <a:t>4 - Estudio de otros mercados</a:t>
            </a:r>
          </a:p>
          <a:p>
            <a:pPr marL="203195" indent="0">
              <a:buClr>
                <a:schemeClr val="dk2"/>
              </a:buClr>
              <a:buSzPct val="100000"/>
              <a:buNone/>
            </a:pPr>
            <a:r>
              <a:rPr lang="en" sz="2400" dirty="0"/>
              <a:t>5 - Observación de tendencias</a:t>
            </a:r>
          </a:p>
          <a:p>
            <a:pPr marL="203195" indent="0">
              <a:buClr>
                <a:schemeClr val="dk2"/>
              </a:buClr>
              <a:buSzPct val="100000"/>
              <a:buNone/>
            </a:pPr>
            <a:r>
              <a:rPr lang="en" sz="2400" dirty="0"/>
              <a:t>6 - Ofrecer un nuevo producto</a:t>
            </a:r>
          </a:p>
          <a:p>
            <a:pPr marL="203195" indent="0">
              <a:buClr>
                <a:schemeClr val="dk2"/>
              </a:buClr>
              <a:buSzPct val="100000"/>
              <a:buNone/>
            </a:pPr>
            <a:r>
              <a:rPr lang="en" sz="2400" dirty="0"/>
              <a:t>7- Ofrecer un producto de forma </a:t>
            </a:r>
            <a:r>
              <a:rPr lang="en" sz="2400" b="1" dirty="0"/>
              <a:t>diferente</a:t>
            </a:r>
            <a:endParaRPr sz="2400" b="1" dirty="0"/>
          </a:p>
          <a:p>
            <a:pPr>
              <a:buNone/>
            </a:pPr>
            <a:endParaRPr sz="1600" b="1" dirty="0"/>
          </a:p>
          <a:p>
            <a:pPr>
              <a:buNone/>
            </a:pP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6.1 DISEÑO FÍSICO Y/O LÓGICO DE RED</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a:lnSpc>
                <a:spcPct val="100000"/>
              </a:lnSpc>
            </a:pPr>
            <a:r>
              <a:rPr lang="es-ES" dirty="0"/>
              <a:t>Debe </a:t>
            </a:r>
            <a:r>
              <a:rPr lang="es-ES" b="1" dirty="0"/>
              <a:t>representar gráficamente los dispositivos físicos </a:t>
            </a:r>
            <a:r>
              <a:rPr lang="es-ES" dirty="0"/>
              <a:t>que participan en el funcionamiento </a:t>
            </a:r>
            <a:r>
              <a:rPr lang="es-ES" b="1" dirty="0"/>
              <a:t>GLOBAL</a:t>
            </a:r>
            <a:r>
              <a:rPr lang="es-ES" dirty="0"/>
              <a:t> de las aplicaciones del proyecto y su </a:t>
            </a:r>
            <a:r>
              <a:rPr lang="es-ES" b="1" dirty="0"/>
              <a:t>conectividad.</a:t>
            </a:r>
            <a:endParaRPr lang="es-ES" dirty="0"/>
          </a:p>
          <a:p>
            <a:pPr>
              <a:lnSpc>
                <a:spcPct val="100000"/>
              </a:lnSpc>
            </a:pPr>
            <a:endParaRPr lang="es-ES" dirty="0"/>
          </a:p>
          <a:p>
            <a:pPr>
              <a:lnSpc>
                <a:spcPct val="100000"/>
              </a:lnSpc>
            </a:pPr>
            <a:r>
              <a:rPr lang="es-ES" dirty="0"/>
              <a:t>Cuando se utilizan servidores y bases de datos, se debe representar donde se encuentran estos.</a:t>
            </a:r>
          </a:p>
          <a:p>
            <a:pPr>
              <a:lnSpc>
                <a:spcPct val="100000"/>
              </a:lnSpc>
            </a:pPr>
            <a:endParaRPr lang="es-ES" dirty="0"/>
          </a:p>
          <a:p>
            <a:pPr>
              <a:lnSpc>
                <a:spcPct val="100000"/>
              </a:lnSpc>
            </a:pPr>
            <a:r>
              <a:rPr lang="es-ES" dirty="0"/>
              <a:t>Es adecuado representar la tecnología para el intercambio de datos entre aplicaciones</a:t>
            </a:r>
          </a:p>
          <a:p>
            <a:pPr>
              <a:lnSpc>
                <a:spcPct val="100000"/>
              </a:lnSpc>
            </a:pPr>
            <a:endParaRPr lang="es-ES" dirty="0"/>
          </a:p>
          <a:p>
            <a:pPr>
              <a:lnSpc>
                <a:spcPct val="100000"/>
              </a:lnSpc>
            </a:pPr>
            <a:r>
              <a:rPr lang="es-ES" dirty="0"/>
              <a:t>Se debe explicar brevemente el diagrama.</a:t>
            </a:r>
          </a:p>
          <a:p>
            <a:pPr>
              <a:lnSpc>
                <a:spcPct val="100000"/>
              </a:lnSpc>
            </a:pPr>
            <a:endParaRPr lang="es-ES" dirty="0"/>
          </a:p>
          <a:p>
            <a:pPr>
              <a:lnSpc>
                <a:spcPct val="100000"/>
              </a:lnSpc>
            </a:pPr>
            <a:endParaRPr lang="es-ES" dirty="0"/>
          </a:p>
          <a:p>
            <a:pPr marL="0" indent="0">
              <a:lnSpc>
                <a:spcPct val="100000"/>
              </a:lnSpc>
              <a:buNone/>
            </a:pPr>
            <a:endParaRPr lang="es-ES" b="1" dirty="0"/>
          </a:p>
        </p:txBody>
      </p:sp>
    </p:spTree>
    <p:extLst>
      <p:ext uri="{BB962C8B-B14F-4D97-AF65-F5344CB8AC3E}">
        <p14:creationId xmlns:p14="http://schemas.microsoft.com/office/powerpoint/2010/main" val="320772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6.1 DISEÑO FÍSICO Y/O LÓGICO DE RED</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a:lnSpc>
                <a:spcPct val="100000"/>
              </a:lnSpc>
            </a:pPr>
            <a:endParaRPr lang="es-ES" dirty="0"/>
          </a:p>
          <a:p>
            <a:pPr marL="0" indent="0">
              <a:lnSpc>
                <a:spcPct val="100000"/>
              </a:lnSpc>
              <a:buNone/>
            </a:pPr>
            <a:endParaRPr lang="es-ES" b="1" dirty="0"/>
          </a:p>
        </p:txBody>
      </p:sp>
      <p:pic>
        <p:nvPicPr>
          <p:cNvPr id="4" name="Imagen 3">
            <a:extLst>
              <a:ext uri="{FF2B5EF4-FFF2-40B4-BE49-F238E27FC236}">
                <a16:creationId xmlns:a16="http://schemas.microsoft.com/office/drawing/2014/main" id="{EB7F213B-1433-4A5B-8480-1491E162CD05}"/>
              </a:ext>
            </a:extLst>
          </p:cNvPr>
          <p:cNvPicPr>
            <a:picLocks noChangeAspect="1"/>
          </p:cNvPicPr>
          <p:nvPr/>
        </p:nvPicPr>
        <p:blipFill>
          <a:blip r:embed="rId2"/>
          <a:stretch>
            <a:fillRect/>
          </a:stretch>
        </p:blipFill>
        <p:spPr>
          <a:xfrm>
            <a:off x="1702448" y="1423258"/>
            <a:ext cx="8115300" cy="4933950"/>
          </a:xfrm>
          <a:prstGeom prst="rect">
            <a:avLst/>
          </a:prstGeom>
        </p:spPr>
      </p:pic>
    </p:spTree>
    <p:extLst>
      <p:ext uri="{BB962C8B-B14F-4D97-AF65-F5344CB8AC3E}">
        <p14:creationId xmlns:p14="http://schemas.microsoft.com/office/powerpoint/2010/main" val="42253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6.2 DIAGRAMA DE BASE DE DATOS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a:lnSpc>
                <a:spcPct val="100000"/>
              </a:lnSpc>
            </a:pPr>
            <a:r>
              <a:rPr lang="es-ES" dirty="0"/>
              <a:t>Puede entregarse, </a:t>
            </a:r>
            <a:r>
              <a:rPr lang="es-ES" b="1" dirty="0"/>
              <a:t>para bases de datos relacionales</a:t>
            </a:r>
            <a:r>
              <a:rPr lang="es-ES" dirty="0"/>
              <a:t>, un </a:t>
            </a:r>
            <a:r>
              <a:rPr lang="es-ES" b="1" dirty="0"/>
              <a:t>diagrama relacional </a:t>
            </a:r>
            <a:r>
              <a:rPr lang="es-ES" dirty="0"/>
              <a:t>en lugar de un diagrama E/R.</a:t>
            </a:r>
          </a:p>
          <a:p>
            <a:pPr>
              <a:lnSpc>
                <a:spcPct val="100000"/>
              </a:lnSpc>
            </a:pPr>
            <a:r>
              <a:rPr lang="es-ES" dirty="0"/>
              <a:t>Si se opta por una base de datos </a:t>
            </a:r>
            <a:r>
              <a:rPr lang="es-ES" b="1" dirty="0"/>
              <a:t>NoSQL </a:t>
            </a:r>
            <a:r>
              <a:rPr lang="es-ES" dirty="0"/>
              <a:t>o por una base de datos orientada a objetos, hay que representar su modelo de datos mediante un diagrama UML.</a:t>
            </a:r>
          </a:p>
          <a:p>
            <a:pPr>
              <a:lnSpc>
                <a:spcPct val="100000"/>
              </a:lnSpc>
            </a:pPr>
            <a:r>
              <a:rPr lang="es-ES" dirty="0"/>
              <a:t>El no usar bases de datos en un proyecto penaliza ya que no estarás integrando una gran parte de los contenidos que se desarrollan en el ciclo formativo. </a:t>
            </a:r>
            <a:r>
              <a:rPr lang="es-ES" b="1" dirty="0"/>
              <a:t>Un proyecto de fin de ciclo debe ser integrador</a:t>
            </a:r>
            <a:r>
              <a:rPr lang="es-ES" dirty="0"/>
              <a:t>.</a:t>
            </a:r>
          </a:p>
          <a:p>
            <a:pPr marL="0" indent="0">
              <a:lnSpc>
                <a:spcPct val="100000"/>
              </a:lnSpc>
              <a:buNone/>
            </a:pPr>
            <a:endParaRPr lang="es-ES" b="1" dirty="0"/>
          </a:p>
        </p:txBody>
      </p:sp>
    </p:spTree>
    <p:extLst>
      <p:ext uri="{BB962C8B-B14F-4D97-AF65-F5344CB8AC3E}">
        <p14:creationId xmlns:p14="http://schemas.microsoft.com/office/powerpoint/2010/main" val="135025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6.2 DIAGRAMA RELACIONAL DE BASE DE DATOS</a:t>
            </a:r>
          </a:p>
        </p:txBody>
      </p:sp>
      <p:pic>
        <p:nvPicPr>
          <p:cNvPr id="4" name="Imagen 3">
            <a:extLst>
              <a:ext uri="{FF2B5EF4-FFF2-40B4-BE49-F238E27FC236}">
                <a16:creationId xmlns:a16="http://schemas.microsoft.com/office/drawing/2014/main" id="{1682F192-EB7B-4E24-A950-A72CCDC7D77E}"/>
              </a:ext>
            </a:extLst>
          </p:cNvPr>
          <p:cNvPicPr>
            <a:picLocks noChangeAspect="1"/>
          </p:cNvPicPr>
          <p:nvPr/>
        </p:nvPicPr>
        <p:blipFill>
          <a:blip r:embed="rId2"/>
          <a:stretch>
            <a:fillRect/>
          </a:stretch>
        </p:blipFill>
        <p:spPr>
          <a:xfrm>
            <a:off x="1763485" y="1268963"/>
            <a:ext cx="8871684" cy="5438607"/>
          </a:xfrm>
          <a:prstGeom prst="rect">
            <a:avLst/>
          </a:prstGeom>
        </p:spPr>
      </p:pic>
    </p:spTree>
    <p:extLst>
      <p:ext uri="{BB962C8B-B14F-4D97-AF65-F5344CB8AC3E}">
        <p14:creationId xmlns:p14="http://schemas.microsoft.com/office/powerpoint/2010/main" val="233207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6.3 DIAGRAMA DE CLASES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415600" y="1399184"/>
            <a:ext cx="11360800" cy="4403600"/>
          </a:xfrm>
        </p:spPr>
        <p:txBody>
          <a:bodyPr/>
          <a:lstStyle/>
          <a:p>
            <a:pPr>
              <a:lnSpc>
                <a:spcPct val="100000"/>
              </a:lnSpc>
            </a:pPr>
            <a:r>
              <a:rPr lang="es-ES" dirty="0"/>
              <a:t>Mediante un diagrama UML de clases.</a:t>
            </a:r>
          </a:p>
          <a:p>
            <a:pPr>
              <a:lnSpc>
                <a:spcPct val="100000"/>
              </a:lnSpc>
            </a:pPr>
            <a:r>
              <a:rPr lang="es-ES" dirty="0"/>
              <a:t>Aunque en un proyecto profesional se representan todas las clases, no debéis representar clases que representan elementos de pantalla, por ejemplo, las clases para implementar </a:t>
            </a:r>
            <a:r>
              <a:rPr lang="es-ES" dirty="0" err="1"/>
              <a:t>Activities</a:t>
            </a:r>
            <a:r>
              <a:rPr lang="es-ES" dirty="0"/>
              <a:t> en una app desarrollada con Android Studio.</a:t>
            </a:r>
          </a:p>
          <a:p>
            <a:pPr>
              <a:lnSpc>
                <a:spcPct val="100000"/>
              </a:lnSpc>
            </a:pPr>
            <a:r>
              <a:rPr lang="es-ES" dirty="0"/>
              <a:t>Se representan las clases usadas para manejar los datos, la información.</a:t>
            </a:r>
          </a:p>
          <a:p>
            <a:pPr>
              <a:lnSpc>
                <a:spcPct val="100000"/>
              </a:lnSpc>
            </a:pPr>
            <a:r>
              <a:rPr lang="es-ES" dirty="0"/>
              <a:t>En un UML se representan de cada clase, sus atributos y sus métodos</a:t>
            </a:r>
          </a:p>
          <a:p>
            <a:pPr>
              <a:lnSpc>
                <a:spcPct val="100000"/>
              </a:lnSpc>
            </a:pPr>
            <a:r>
              <a:rPr lang="es-ES" dirty="0"/>
              <a:t>No hace falta representar los métodos set y </a:t>
            </a:r>
            <a:r>
              <a:rPr lang="es-ES" dirty="0" err="1"/>
              <a:t>get</a:t>
            </a:r>
            <a:r>
              <a:rPr lang="es-ES" dirty="0"/>
              <a:t> de los atributos de la clase, ni los constructores.</a:t>
            </a:r>
          </a:p>
          <a:p>
            <a:pPr>
              <a:lnSpc>
                <a:spcPct val="100000"/>
              </a:lnSpc>
            </a:pPr>
            <a:r>
              <a:rPr lang="es-ES" dirty="0"/>
              <a:t>Ejemplos de clases que se representan: las clases POJO o de modelo (Profesor, Alumno, ..), clase </a:t>
            </a:r>
            <a:r>
              <a:rPr lang="es-ES" b="1" dirty="0" err="1"/>
              <a:t>BaseDatos</a:t>
            </a:r>
            <a:r>
              <a:rPr lang="es-ES" b="1" dirty="0"/>
              <a:t> </a:t>
            </a:r>
            <a:r>
              <a:rPr lang="es-ES" dirty="0"/>
              <a:t>(implementar métodos de trabajo con la base de datos), ….</a:t>
            </a:r>
          </a:p>
          <a:p>
            <a:pPr marL="0" indent="0">
              <a:lnSpc>
                <a:spcPct val="100000"/>
              </a:lnSpc>
              <a:buNone/>
            </a:pPr>
            <a:endParaRPr lang="es-ES" b="1" dirty="0"/>
          </a:p>
        </p:txBody>
      </p:sp>
    </p:spTree>
    <p:extLst>
      <p:ext uri="{BB962C8B-B14F-4D97-AF65-F5344CB8AC3E}">
        <p14:creationId xmlns:p14="http://schemas.microsoft.com/office/powerpoint/2010/main" val="191106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6.2 DIAGRAMA DE CLASES</a:t>
            </a:r>
          </a:p>
        </p:txBody>
      </p:sp>
      <p:pic>
        <p:nvPicPr>
          <p:cNvPr id="1026" name="Picture 2">
            <a:extLst>
              <a:ext uri="{FF2B5EF4-FFF2-40B4-BE49-F238E27FC236}">
                <a16:creationId xmlns:a16="http://schemas.microsoft.com/office/drawing/2014/main" id="{8C44CC6A-E6D9-4467-8346-D0D418E66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23" y="1633051"/>
            <a:ext cx="897255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20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6.3 DIAGRAMA DE INTERFACES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91411" y="1536567"/>
            <a:ext cx="11073021" cy="5679844"/>
          </a:xfrm>
        </p:spPr>
        <p:txBody>
          <a:bodyPr/>
          <a:lstStyle/>
          <a:p>
            <a:pPr>
              <a:lnSpc>
                <a:spcPct val="100000"/>
              </a:lnSpc>
            </a:pPr>
            <a:r>
              <a:rPr lang="es-ES" dirty="0"/>
              <a:t>Es un diagrama que representa el diseño inicial de todas las pantallas de la aplicación y su interacción (como se pasa de una a otra)</a:t>
            </a:r>
          </a:p>
          <a:p>
            <a:pPr>
              <a:lnSpc>
                <a:spcPct val="100000"/>
              </a:lnSpc>
            </a:pPr>
            <a:r>
              <a:rPr lang="es-ES" dirty="0"/>
              <a:t>Después del diagrama general, se debe explicar una a una cada pantalla, los componentes que tiene y cómo funciona.</a:t>
            </a:r>
          </a:p>
          <a:p>
            <a:pPr>
              <a:lnSpc>
                <a:spcPct val="100000"/>
              </a:lnSpc>
            </a:pPr>
            <a:r>
              <a:rPr lang="es-ES" dirty="0"/>
              <a:t>Se puede realizar un diseño previo de pantallas con herramientas de diseño de prototipos o mockups, como </a:t>
            </a:r>
            <a:r>
              <a:rPr lang="es-ES" b="1" dirty="0"/>
              <a:t>proto.io, </a:t>
            </a:r>
            <a:r>
              <a:rPr lang="es-ES" b="1" dirty="0" err="1"/>
              <a:t>balsamic</a:t>
            </a:r>
            <a:r>
              <a:rPr lang="es-ES" b="1" dirty="0"/>
              <a:t>, </a:t>
            </a:r>
            <a:r>
              <a:rPr lang="es-ES" b="1" dirty="0" err="1"/>
              <a:t>ninjamock</a:t>
            </a:r>
            <a:r>
              <a:rPr lang="es-ES" b="1" dirty="0"/>
              <a:t>.</a:t>
            </a:r>
            <a:endParaRPr lang="es-ES" dirty="0"/>
          </a:p>
          <a:p>
            <a:pPr>
              <a:lnSpc>
                <a:spcPct val="100000"/>
              </a:lnSpc>
            </a:pPr>
            <a:r>
              <a:rPr lang="es-ES" dirty="0"/>
              <a:t>No hace falta representar como van a ser las pantallas en realidad sino ver la disposición que van a tener los componentes en ellas.</a:t>
            </a:r>
          </a:p>
          <a:p>
            <a:pPr marL="0" indent="0">
              <a:lnSpc>
                <a:spcPct val="100000"/>
              </a:lnSpc>
              <a:buNone/>
            </a:pPr>
            <a:endParaRPr lang="es-ES" b="1" dirty="0"/>
          </a:p>
        </p:txBody>
      </p:sp>
    </p:spTree>
    <p:extLst>
      <p:ext uri="{BB962C8B-B14F-4D97-AF65-F5344CB8AC3E}">
        <p14:creationId xmlns:p14="http://schemas.microsoft.com/office/powerpoint/2010/main" val="297447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6.3 DIAGRAMA DE INTERFACES</a:t>
            </a:r>
          </a:p>
        </p:txBody>
      </p:sp>
      <p:pic>
        <p:nvPicPr>
          <p:cNvPr id="4" name="Imagen 3">
            <a:extLst>
              <a:ext uri="{FF2B5EF4-FFF2-40B4-BE49-F238E27FC236}">
                <a16:creationId xmlns:a16="http://schemas.microsoft.com/office/drawing/2014/main" id="{31413C06-F1C2-4DFD-AADA-07358B017D17}"/>
              </a:ext>
            </a:extLst>
          </p:cNvPr>
          <p:cNvPicPr>
            <a:picLocks noChangeAspect="1"/>
          </p:cNvPicPr>
          <p:nvPr/>
        </p:nvPicPr>
        <p:blipFill>
          <a:blip r:embed="rId2"/>
          <a:stretch>
            <a:fillRect/>
          </a:stretch>
        </p:blipFill>
        <p:spPr>
          <a:xfrm>
            <a:off x="2071394" y="1559779"/>
            <a:ext cx="8098973" cy="5116793"/>
          </a:xfrm>
          <a:prstGeom prst="rect">
            <a:avLst/>
          </a:prstGeom>
        </p:spPr>
      </p:pic>
    </p:spTree>
    <p:extLst>
      <p:ext uri="{BB962C8B-B14F-4D97-AF65-F5344CB8AC3E}">
        <p14:creationId xmlns:p14="http://schemas.microsoft.com/office/powerpoint/2010/main" val="2323594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6.4 DIAGRAMA DE PROCEDIMIENTOS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661779" y="1553616"/>
            <a:ext cx="11073021" cy="4854902"/>
          </a:xfrm>
        </p:spPr>
        <p:txBody>
          <a:bodyPr/>
          <a:lstStyle/>
          <a:p>
            <a:pPr>
              <a:lnSpc>
                <a:spcPct val="100000"/>
              </a:lnSpc>
            </a:pPr>
            <a:r>
              <a:rPr lang="es-ES" dirty="0"/>
              <a:t>Es un diagrama de flujo que representa la secuencia de procesos o procedimientos que se ejecutan en la lógica de ejecución de la aplicación.</a:t>
            </a:r>
          </a:p>
          <a:p>
            <a:pPr>
              <a:lnSpc>
                <a:spcPct val="100000"/>
              </a:lnSpc>
            </a:pPr>
            <a:r>
              <a:rPr lang="es-ES" dirty="0"/>
              <a:t>Ejemplos de procesos son: registrar usuario, validar acceso, realizar pago, emitir factura, …</a:t>
            </a:r>
          </a:p>
          <a:p>
            <a:pPr>
              <a:lnSpc>
                <a:spcPct val="100000"/>
              </a:lnSpc>
            </a:pPr>
            <a:r>
              <a:rPr lang="es-ES" dirty="0"/>
              <a:t>El flujo representa la secuencia, es decir, que proceso se realiza después de otro proceso.</a:t>
            </a:r>
          </a:p>
          <a:p>
            <a:pPr>
              <a:lnSpc>
                <a:spcPct val="100000"/>
              </a:lnSpc>
            </a:pPr>
            <a:r>
              <a:rPr lang="es-ES" dirty="0"/>
              <a:t>Se pueden y deben representar bloques de condición o decisión, bucles, etc.</a:t>
            </a:r>
          </a:p>
        </p:txBody>
      </p:sp>
    </p:spTree>
    <p:extLst>
      <p:ext uri="{BB962C8B-B14F-4D97-AF65-F5344CB8AC3E}">
        <p14:creationId xmlns:p14="http://schemas.microsoft.com/office/powerpoint/2010/main" val="37646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6.4 DIAGRAMA DE PROCEDIMIENTOS</a:t>
            </a:r>
          </a:p>
        </p:txBody>
      </p:sp>
      <p:pic>
        <p:nvPicPr>
          <p:cNvPr id="6" name="Imagen 5">
            <a:extLst>
              <a:ext uri="{FF2B5EF4-FFF2-40B4-BE49-F238E27FC236}">
                <a16:creationId xmlns:a16="http://schemas.microsoft.com/office/drawing/2014/main" id="{E5654853-4DB1-42E6-A349-A48490195F20}"/>
              </a:ext>
            </a:extLst>
          </p:cNvPr>
          <p:cNvPicPr/>
          <p:nvPr/>
        </p:nvPicPr>
        <p:blipFill>
          <a:blip r:embed="rId2"/>
          <a:srcRect/>
          <a:stretch>
            <a:fillRect/>
          </a:stretch>
        </p:blipFill>
        <p:spPr bwMode="auto">
          <a:xfrm>
            <a:off x="583552" y="1390261"/>
            <a:ext cx="9680122" cy="5350233"/>
          </a:xfrm>
          <a:prstGeom prst="rect">
            <a:avLst/>
          </a:prstGeom>
          <a:noFill/>
          <a:ln w="9525">
            <a:noFill/>
            <a:miter lim="800000"/>
            <a:headEnd/>
            <a:tailEnd/>
          </a:ln>
        </p:spPr>
      </p:pic>
    </p:spTree>
    <p:extLst>
      <p:ext uri="{BB962C8B-B14F-4D97-AF65-F5344CB8AC3E}">
        <p14:creationId xmlns:p14="http://schemas.microsoft.com/office/powerpoint/2010/main" val="375878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La memoria del proyecto</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r>
              <a:rPr lang="es-ES" b="1" dirty="0"/>
              <a:t>Estructura uniforme</a:t>
            </a:r>
            <a:r>
              <a:rPr lang="es-ES" dirty="0"/>
              <a:t> del documento (títulos, tipos de letra, interlineados, viñetas, etc.)</a:t>
            </a:r>
          </a:p>
          <a:p>
            <a:r>
              <a:rPr lang="es-ES" b="1" dirty="0"/>
              <a:t>Lenguaje claro</a:t>
            </a:r>
            <a:r>
              <a:rPr lang="es-ES" dirty="0"/>
              <a:t>. Evitar párrafos muy largos y frases muy largas.</a:t>
            </a:r>
          </a:p>
          <a:p>
            <a:r>
              <a:rPr lang="es-ES" dirty="0"/>
              <a:t>Controlar las faltas de ortografía.</a:t>
            </a:r>
          </a:p>
          <a:p>
            <a:r>
              <a:rPr lang="es-ES" dirty="0"/>
              <a:t>Si se copia textos de otras fuentes, hay que citar la fuente y representar lo copiado entrecomillado.</a:t>
            </a:r>
          </a:p>
          <a:p>
            <a:r>
              <a:rPr lang="es-ES" dirty="0"/>
              <a:t>Las imágenes usadas, si no son propias, también se deberían citar.</a:t>
            </a:r>
          </a:p>
          <a:p>
            <a:r>
              <a:rPr lang="es-ES" dirty="0"/>
              <a:t>En todos los apartados, excepto en el de resumen, introducción, conclusiones y valoración personal, se debe exponer inicialmente para qué es el apartado.</a:t>
            </a:r>
          </a:p>
        </p:txBody>
      </p:sp>
    </p:spTree>
    <p:extLst>
      <p:ext uri="{BB962C8B-B14F-4D97-AF65-F5344CB8AC3E}">
        <p14:creationId xmlns:p14="http://schemas.microsoft.com/office/powerpoint/2010/main" val="287418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6.5 DIAGRAMA DE CASOS DE USO</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91411" y="1536567"/>
            <a:ext cx="11073021" cy="4854902"/>
          </a:xfrm>
        </p:spPr>
        <p:txBody>
          <a:bodyPr/>
          <a:lstStyle/>
          <a:p>
            <a:pPr>
              <a:lnSpc>
                <a:spcPct val="100000"/>
              </a:lnSpc>
            </a:pPr>
            <a:r>
              <a:rPr lang="es-ES" dirty="0"/>
              <a:t>Representa lo que pueden hacer los diferentes perfiles de usuario con los que se puede trabajar en la aplicación.</a:t>
            </a:r>
          </a:p>
        </p:txBody>
      </p:sp>
      <p:pic>
        <p:nvPicPr>
          <p:cNvPr id="4" name="Imagen 3">
            <a:extLst>
              <a:ext uri="{FF2B5EF4-FFF2-40B4-BE49-F238E27FC236}">
                <a16:creationId xmlns:a16="http://schemas.microsoft.com/office/drawing/2014/main" id="{8AC088CD-7F50-467D-A56A-BDF3BCBF265D}"/>
              </a:ext>
            </a:extLst>
          </p:cNvPr>
          <p:cNvPicPr>
            <a:picLocks noChangeAspect="1"/>
          </p:cNvPicPr>
          <p:nvPr/>
        </p:nvPicPr>
        <p:blipFill>
          <a:blip r:embed="rId2"/>
          <a:stretch>
            <a:fillRect/>
          </a:stretch>
        </p:blipFill>
        <p:spPr>
          <a:xfrm>
            <a:off x="1350724" y="2479767"/>
            <a:ext cx="8866298" cy="4264089"/>
          </a:xfrm>
          <a:prstGeom prst="rect">
            <a:avLst/>
          </a:prstGeom>
        </p:spPr>
      </p:pic>
    </p:spTree>
    <p:extLst>
      <p:ext uri="{BB962C8B-B14F-4D97-AF65-F5344CB8AC3E}">
        <p14:creationId xmlns:p14="http://schemas.microsoft.com/office/powerpoint/2010/main" val="3775203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7.- PLANIFICACIÓN</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59489" y="1294520"/>
            <a:ext cx="11073021" cy="5679844"/>
          </a:xfrm>
        </p:spPr>
        <p:txBody>
          <a:bodyPr/>
          <a:lstStyle/>
          <a:p>
            <a:pPr>
              <a:lnSpc>
                <a:spcPct val="100000"/>
              </a:lnSpc>
            </a:pPr>
            <a:r>
              <a:rPr lang="es-ES" dirty="0"/>
              <a:t>Es una propuesta de cómo se va a planificar el desarrollo del software correspondiente al proyecto.</a:t>
            </a:r>
          </a:p>
          <a:p>
            <a:pPr lvl="2">
              <a:lnSpc>
                <a:spcPct val="100000"/>
              </a:lnSpc>
            </a:pPr>
            <a:r>
              <a:rPr lang="es-ES" dirty="0"/>
              <a:t>OJO!  No es planificar como se elabora la documentación</a:t>
            </a:r>
          </a:p>
          <a:p>
            <a:pPr>
              <a:lnSpc>
                <a:spcPct val="100000"/>
              </a:lnSpc>
            </a:pPr>
            <a:endParaRPr lang="es-ES" dirty="0"/>
          </a:p>
          <a:p>
            <a:pPr>
              <a:lnSpc>
                <a:spcPct val="100000"/>
              </a:lnSpc>
            </a:pPr>
            <a:r>
              <a:rPr lang="es-ES" dirty="0"/>
              <a:t>En la planificación se ha de especificar al menos:  </a:t>
            </a:r>
          </a:p>
          <a:p>
            <a:pPr lvl="1">
              <a:lnSpc>
                <a:spcPct val="100000"/>
              </a:lnSpc>
            </a:pPr>
            <a:r>
              <a:rPr lang="es-ES" dirty="0"/>
              <a:t>Recursos y logística necesaria (incluyendo costes)</a:t>
            </a:r>
          </a:p>
          <a:p>
            <a:pPr lvl="1">
              <a:lnSpc>
                <a:spcPct val="100000"/>
              </a:lnSpc>
            </a:pPr>
            <a:r>
              <a:rPr lang="es-ES" dirty="0"/>
              <a:t>Servicios a contratar (incluyendo costes)</a:t>
            </a:r>
          </a:p>
          <a:p>
            <a:pPr lvl="1">
              <a:lnSpc>
                <a:spcPct val="100000"/>
              </a:lnSpc>
            </a:pPr>
            <a:r>
              <a:rPr lang="es-ES" dirty="0"/>
              <a:t>Recursos humanos (personal de desarrollo o con otras funciones)</a:t>
            </a:r>
          </a:p>
          <a:p>
            <a:pPr>
              <a:lnSpc>
                <a:spcPct val="100000"/>
              </a:lnSpc>
            </a:pPr>
            <a:endParaRPr lang="es-ES" dirty="0"/>
          </a:p>
          <a:p>
            <a:pPr>
              <a:lnSpc>
                <a:spcPct val="100000"/>
              </a:lnSpc>
            </a:pPr>
            <a:r>
              <a:rPr lang="es-ES" dirty="0"/>
              <a:t>Diagrama de Gantt que represente la división del proyecto de desarrollo en tareas y subtareas, el tiempo estimado en cada una de ellas y el personal asignado a cada tarea o subtarea.</a:t>
            </a:r>
          </a:p>
          <a:p>
            <a:pPr lvl="2">
              <a:lnSpc>
                <a:spcPct val="100000"/>
              </a:lnSpc>
            </a:pPr>
            <a:r>
              <a:rPr lang="es-ES" b="1" dirty="0"/>
              <a:t>El tiempo de desarrollo total y de tareas debe reflejar el estimado real (no el que se va a dedicar en los tres meses de realización del proyecto)</a:t>
            </a:r>
          </a:p>
        </p:txBody>
      </p:sp>
    </p:spTree>
    <p:extLst>
      <p:ext uri="{BB962C8B-B14F-4D97-AF65-F5344CB8AC3E}">
        <p14:creationId xmlns:p14="http://schemas.microsoft.com/office/powerpoint/2010/main" val="289156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7.- PLANIFICACIÓN (ejemplo diagrama de Gantt)</a:t>
            </a:r>
          </a:p>
        </p:txBody>
      </p:sp>
      <p:sp>
        <p:nvSpPr>
          <p:cNvPr id="5" name="Marcador de texto 4">
            <a:extLst>
              <a:ext uri="{FF2B5EF4-FFF2-40B4-BE49-F238E27FC236}">
                <a16:creationId xmlns:a16="http://schemas.microsoft.com/office/drawing/2014/main" id="{BC909038-8ABE-3C9D-20D8-52EE6F8EF084}"/>
              </a:ext>
            </a:extLst>
          </p:cNvPr>
          <p:cNvSpPr>
            <a:spLocks noGrp="1"/>
          </p:cNvSpPr>
          <p:nvPr>
            <p:ph type="body" idx="1"/>
          </p:nvPr>
        </p:nvSpPr>
        <p:spPr/>
        <p:txBody>
          <a:bodyPr/>
          <a:lstStyle/>
          <a:p>
            <a:endParaRPr lang="es-ES" dirty="0"/>
          </a:p>
        </p:txBody>
      </p:sp>
      <p:pic>
        <p:nvPicPr>
          <p:cNvPr id="7" name="Imagen 6" descr="Interfaz de usuario gráfica, Aplicación&#10;&#10;Descripción generada automáticamente">
            <a:extLst>
              <a:ext uri="{FF2B5EF4-FFF2-40B4-BE49-F238E27FC236}">
                <a16:creationId xmlns:a16="http://schemas.microsoft.com/office/drawing/2014/main" id="{9A5FFBAA-42C6-23D1-1181-89D687CD7D8B}"/>
              </a:ext>
            </a:extLst>
          </p:cNvPr>
          <p:cNvPicPr>
            <a:picLocks noChangeAspect="1"/>
          </p:cNvPicPr>
          <p:nvPr/>
        </p:nvPicPr>
        <p:blipFill rotWithShape="1">
          <a:blip r:embed="rId2">
            <a:extLst>
              <a:ext uri="{28A0092B-C50C-407E-A947-70E740481C1C}">
                <a14:useLocalDpi xmlns:a14="http://schemas.microsoft.com/office/drawing/2010/main" val="0"/>
              </a:ext>
            </a:extLst>
          </a:blip>
          <a:srcRect l="12375" t="26244" r="38820" b="28889"/>
          <a:stretch/>
        </p:blipFill>
        <p:spPr>
          <a:xfrm>
            <a:off x="798284" y="1306284"/>
            <a:ext cx="10189029" cy="5320381"/>
          </a:xfrm>
          <a:prstGeom prst="rect">
            <a:avLst/>
          </a:prstGeom>
        </p:spPr>
      </p:pic>
    </p:spTree>
    <p:extLst>
      <p:ext uri="{BB962C8B-B14F-4D97-AF65-F5344CB8AC3E}">
        <p14:creationId xmlns:p14="http://schemas.microsoft.com/office/powerpoint/2010/main" val="115298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8.- IMPLEMENTACIÓN/DESARROLLO</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59489" y="1294520"/>
            <a:ext cx="11073021" cy="5679844"/>
          </a:xfrm>
        </p:spPr>
        <p:txBody>
          <a:bodyPr/>
          <a:lstStyle/>
          <a:p>
            <a:pPr>
              <a:lnSpc>
                <a:spcPct val="100000"/>
              </a:lnSpc>
            </a:pPr>
            <a:r>
              <a:rPr lang="es-ES" dirty="0"/>
              <a:t>En este apartado se explica cómo se ha realizado la implementación y de desarrollo del software. Para cada aplicación desarrollada, debe incluir:</a:t>
            </a:r>
          </a:p>
          <a:p>
            <a:pPr>
              <a:lnSpc>
                <a:spcPct val="100000"/>
              </a:lnSpc>
            </a:pPr>
            <a:endParaRPr lang="es-ES" dirty="0"/>
          </a:p>
          <a:p>
            <a:pPr lvl="1">
              <a:lnSpc>
                <a:spcPct val="100000"/>
              </a:lnSpc>
            </a:pPr>
            <a:r>
              <a:rPr lang="es-ES" dirty="0"/>
              <a:t>IDE de desarrollo</a:t>
            </a:r>
          </a:p>
          <a:p>
            <a:pPr lvl="1">
              <a:lnSpc>
                <a:spcPct val="100000"/>
              </a:lnSpc>
            </a:pPr>
            <a:r>
              <a:rPr lang="es-ES" dirty="0"/>
              <a:t>Lenguajes de programación utilizados</a:t>
            </a:r>
          </a:p>
          <a:p>
            <a:pPr lvl="1">
              <a:lnSpc>
                <a:spcPct val="100000"/>
              </a:lnSpc>
            </a:pPr>
            <a:r>
              <a:rPr lang="es-ES" dirty="0" err="1"/>
              <a:t>Frameworks</a:t>
            </a:r>
            <a:r>
              <a:rPr lang="es-ES" dirty="0"/>
              <a:t> utilizados</a:t>
            </a:r>
          </a:p>
          <a:p>
            <a:pPr lvl="1">
              <a:lnSpc>
                <a:spcPct val="100000"/>
              </a:lnSpc>
            </a:pPr>
            <a:r>
              <a:rPr lang="es-ES" dirty="0"/>
              <a:t>Librerías utilizadas</a:t>
            </a:r>
          </a:p>
          <a:p>
            <a:pPr lvl="1">
              <a:lnSpc>
                <a:spcPct val="100000"/>
              </a:lnSpc>
            </a:pPr>
            <a:r>
              <a:rPr lang="es-ES" dirty="0"/>
              <a:t>Herramientas </a:t>
            </a:r>
          </a:p>
          <a:p>
            <a:pPr lvl="1">
              <a:lnSpc>
                <a:spcPct val="100000"/>
              </a:lnSpc>
            </a:pPr>
            <a:r>
              <a:rPr lang="es-ES" dirty="0"/>
              <a:t>Control de versiones</a:t>
            </a:r>
          </a:p>
          <a:p>
            <a:pPr lvl="1">
              <a:lnSpc>
                <a:spcPct val="100000"/>
              </a:lnSpc>
            </a:pPr>
            <a:r>
              <a:rPr lang="es-ES" b="0" i="0" dirty="0">
                <a:solidFill>
                  <a:srgbClr val="0D0D0D"/>
                </a:solidFill>
                <a:effectLst/>
                <a:latin typeface="Söhne"/>
              </a:rPr>
              <a:t>Convenciones de codificación y estándares seguidos</a:t>
            </a:r>
            <a:endParaRPr lang="es-ES" dirty="0"/>
          </a:p>
          <a:p>
            <a:pPr lvl="1">
              <a:lnSpc>
                <a:spcPct val="100000"/>
              </a:lnSpc>
            </a:pPr>
            <a:r>
              <a:rPr lang="es-ES" dirty="0"/>
              <a:t>Otros aspectos destacables del desarrollo.</a:t>
            </a:r>
          </a:p>
        </p:txBody>
      </p:sp>
    </p:spTree>
    <p:extLst>
      <p:ext uri="{BB962C8B-B14F-4D97-AF65-F5344CB8AC3E}">
        <p14:creationId xmlns:p14="http://schemas.microsoft.com/office/powerpoint/2010/main" val="1777544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9.- DESPLIEGUE Y MANTENIMIENTO</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59489" y="1294520"/>
            <a:ext cx="11073021" cy="5679844"/>
          </a:xfrm>
        </p:spPr>
        <p:txBody>
          <a:bodyPr/>
          <a:lstStyle/>
          <a:p>
            <a:pPr>
              <a:lnSpc>
                <a:spcPct val="100000"/>
              </a:lnSpc>
            </a:pPr>
            <a:r>
              <a:rPr lang="es-ES" dirty="0"/>
              <a:t>En este apartado se explica todo lo necesario para que el software quede instalado y se pueda utilizar:</a:t>
            </a:r>
          </a:p>
          <a:p>
            <a:pPr>
              <a:lnSpc>
                <a:spcPct val="100000"/>
              </a:lnSpc>
            </a:pPr>
            <a:endParaRPr lang="es-ES" dirty="0"/>
          </a:p>
          <a:p>
            <a:pPr lvl="1"/>
            <a:r>
              <a:rPr lang="es-ES" b="0" i="0" dirty="0">
                <a:solidFill>
                  <a:srgbClr val="0D0D0D"/>
                </a:solidFill>
                <a:effectLst/>
                <a:latin typeface="Söhne"/>
              </a:rPr>
              <a:t>Especificación detallada del entorno de despliegue/instalación</a:t>
            </a:r>
          </a:p>
          <a:p>
            <a:pPr lvl="1"/>
            <a:r>
              <a:rPr lang="es-ES" dirty="0">
                <a:solidFill>
                  <a:srgbClr val="0D0D0D"/>
                </a:solidFill>
                <a:latin typeface="Söhne"/>
              </a:rPr>
              <a:t>Sistema Operativo y configuraciones relacionadas</a:t>
            </a:r>
          </a:p>
          <a:p>
            <a:pPr lvl="1"/>
            <a:r>
              <a:rPr lang="es-ES" b="0" i="0" dirty="0">
                <a:solidFill>
                  <a:srgbClr val="0D0D0D"/>
                </a:solidFill>
                <a:effectLst/>
                <a:latin typeface="Söhne"/>
              </a:rPr>
              <a:t>Aspectos sobre las bases de datos</a:t>
            </a:r>
          </a:p>
          <a:p>
            <a:pPr lvl="1"/>
            <a:r>
              <a:rPr lang="es-ES" dirty="0">
                <a:solidFill>
                  <a:srgbClr val="0D0D0D"/>
                </a:solidFill>
                <a:latin typeface="Söhne"/>
              </a:rPr>
              <a:t>Software adicional necesario</a:t>
            </a:r>
          </a:p>
          <a:p>
            <a:pPr lvl="1"/>
            <a:r>
              <a:rPr lang="es-ES" b="0" i="0" dirty="0">
                <a:solidFill>
                  <a:srgbClr val="0D0D0D"/>
                </a:solidFill>
                <a:effectLst/>
                <a:latin typeface="Söhne"/>
              </a:rPr>
              <a:t>Aspectos de seguridad</a:t>
            </a:r>
          </a:p>
          <a:p>
            <a:pPr algn="l">
              <a:buFont typeface="Arial" panose="020B0604020202020204" pitchFamily="34" charset="0"/>
              <a:buChar char="•"/>
            </a:pPr>
            <a:endParaRPr lang="es-ES" dirty="0">
              <a:solidFill>
                <a:srgbClr val="0D0D0D"/>
              </a:solidFill>
              <a:latin typeface="Söhne"/>
            </a:endParaRPr>
          </a:p>
          <a:p>
            <a:pPr algn="l">
              <a:buFont typeface="Arial" panose="020B0604020202020204" pitchFamily="34" charset="0"/>
              <a:buChar char="•"/>
            </a:pPr>
            <a:r>
              <a:rPr lang="es-ES" b="0" i="0" dirty="0">
                <a:solidFill>
                  <a:srgbClr val="0D0D0D"/>
                </a:solidFill>
                <a:effectLst/>
                <a:latin typeface="Söhne"/>
              </a:rPr>
              <a:t>Se debería hablar sobre estrategias para el mantenimiento y actualización del software desarrollado y entregado.</a:t>
            </a:r>
          </a:p>
        </p:txBody>
      </p:sp>
    </p:spTree>
    <p:extLst>
      <p:ext uri="{BB962C8B-B14F-4D97-AF65-F5344CB8AC3E}">
        <p14:creationId xmlns:p14="http://schemas.microsoft.com/office/powerpoint/2010/main" val="169212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10.- PRUEBAS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59489" y="1294520"/>
            <a:ext cx="11073021" cy="5679844"/>
          </a:xfrm>
        </p:spPr>
        <p:txBody>
          <a:bodyPr/>
          <a:lstStyle/>
          <a:p>
            <a:pPr>
              <a:lnSpc>
                <a:spcPct val="100000"/>
              </a:lnSpc>
            </a:pPr>
            <a:r>
              <a:rPr lang="es-ES" dirty="0"/>
              <a:t>En este apartado se explica cómo se ha establecido un plan de pruebas, al menos durante el desarrollo:</a:t>
            </a:r>
          </a:p>
          <a:p>
            <a:pPr>
              <a:lnSpc>
                <a:spcPct val="100000"/>
              </a:lnSpc>
            </a:pPr>
            <a:endParaRPr lang="es-ES" dirty="0"/>
          </a:p>
          <a:p>
            <a:pPr lvl="1"/>
            <a:r>
              <a:rPr lang="es-ES" b="0" i="0" dirty="0">
                <a:solidFill>
                  <a:srgbClr val="0D0D0D"/>
                </a:solidFill>
                <a:effectLst/>
                <a:latin typeface="Söhne"/>
              </a:rPr>
              <a:t>Estrategias de prueba, incluyendo pruebas unitarias, de integración y de sistema.</a:t>
            </a:r>
          </a:p>
          <a:p>
            <a:pPr lvl="1"/>
            <a:r>
              <a:rPr lang="es-ES" b="0" i="0" dirty="0">
                <a:solidFill>
                  <a:srgbClr val="0D0D0D"/>
                </a:solidFill>
                <a:effectLst/>
                <a:latin typeface="Söhne"/>
              </a:rPr>
              <a:t>Casos de prueba detallados (no hace falta).</a:t>
            </a:r>
          </a:p>
          <a:p>
            <a:pPr lvl="1"/>
            <a:r>
              <a:rPr lang="es-ES" b="0" i="0" dirty="0">
                <a:solidFill>
                  <a:srgbClr val="0D0D0D"/>
                </a:solidFill>
                <a:effectLst/>
                <a:latin typeface="Söhne"/>
              </a:rPr>
              <a:t>Herramientas utilizadas para pruebas automatizadas.</a:t>
            </a:r>
          </a:p>
          <a:p>
            <a:pPr algn="l">
              <a:buFont typeface="Arial" panose="020B0604020202020204" pitchFamily="34" charset="0"/>
              <a:buChar char="•"/>
            </a:pPr>
            <a:endParaRPr lang="es-ES" dirty="0">
              <a:solidFill>
                <a:srgbClr val="0D0D0D"/>
              </a:solidFill>
              <a:latin typeface="Söhne"/>
            </a:endParaRPr>
          </a:p>
          <a:p>
            <a:pPr algn="l">
              <a:buFont typeface="Arial" panose="020B0604020202020204" pitchFamily="34" charset="0"/>
              <a:buChar char="•"/>
            </a:pPr>
            <a:r>
              <a:rPr lang="es-ES" b="0" i="0" dirty="0">
                <a:solidFill>
                  <a:srgbClr val="0D0D0D"/>
                </a:solidFill>
                <a:effectLst/>
                <a:latin typeface="Söhne"/>
              </a:rPr>
              <a:t>Se podría incluir pruebas </a:t>
            </a:r>
            <a:r>
              <a:rPr lang="es-ES" b="0" i="0" dirty="0" err="1">
                <a:solidFill>
                  <a:srgbClr val="0D0D0D"/>
                </a:solidFill>
                <a:effectLst/>
                <a:latin typeface="Söhne"/>
              </a:rPr>
              <a:t>post-despliegue</a:t>
            </a:r>
            <a:r>
              <a:rPr lang="es-ES" b="0" i="0" dirty="0">
                <a:solidFill>
                  <a:srgbClr val="0D0D0D"/>
                </a:solidFill>
                <a:effectLst/>
                <a:latin typeface="Söhne"/>
              </a:rPr>
              <a:t> de integración, de carga y de estrés</a:t>
            </a:r>
          </a:p>
        </p:txBody>
      </p:sp>
    </p:spTree>
    <p:extLst>
      <p:ext uri="{BB962C8B-B14F-4D97-AF65-F5344CB8AC3E}">
        <p14:creationId xmlns:p14="http://schemas.microsoft.com/office/powerpoint/2010/main" val="569221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11.- GESTIÓN ECONÓMICA</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a:xfrm>
            <a:off x="559489" y="1294520"/>
            <a:ext cx="11073021" cy="5679844"/>
          </a:xfrm>
        </p:spPr>
        <p:txBody>
          <a:bodyPr/>
          <a:lstStyle/>
          <a:p>
            <a:pPr>
              <a:lnSpc>
                <a:spcPct val="100000"/>
              </a:lnSpc>
            </a:pPr>
            <a:r>
              <a:rPr lang="es-ES" dirty="0"/>
              <a:t>Al menos debe incluir un plan/presupuesto de gastos (incluyendo los estimados del personal).</a:t>
            </a:r>
          </a:p>
          <a:p>
            <a:pPr>
              <a:lnSpc>
                <a:spcPct val="100000"/>
              </a:lnSpc>
            </a:pPr>
            <a:endParaRPr lang="es-ES" dirty="0"/>
          </a:p>
          <a:p>
            <a:pPr>
              <a:lnSpc>
                <a:spcPct val="100000"/>
              </a:lnSpc>
            </a:pPr>
            <a:r>
              <a:rPr lang="es-ES" dirty="0"/>
              <a:t>Si procede, y casi siempre procede:</a:t>
            </a:r>
          </a:p>
          <a:p>
            <a:pPr>
              <a:lnSpc>
                <a:spcPct val="100000"/>
              </a:lnSpc>
            </a:pPr>
            <a:endParaRPr lang="es-ES" dirty="0"/>
          </a:p>
          <a:p>
            <a:pPr>
              <a:lnSpc>
                <a:spcPct val="100000"/>
              </a:lnSpc>
            </a:pPr>
            <a:endParaRPr lang="es-ES" dirty="0"/>
          </a:p>
          <a:p>
            <a:pPr lvl="1"/>
            <a:r>
              <a:rPr lang="es-ES" b="0" i="0" dirty="0">
                <a:solidFill>
                  <a:srgbClr val="0D0D0D"/>
                </a:solidFill>
                <a:effectLst/>
                <a:latin typeface="Söhne"/>
              </a:rPr>
              <a:t>Cuenta de explotación</a:t>
            </a:r>
          </a:p>
          <a:p>
            <a:pPr lvl="1"/>
            <a:r>
              <a:rPr lang="es-ES" dirty="0">
                <a:solidFill>
                  <a:srgbClr val="0D0D0D"/>
                </a:solidFill>
                <a:latin typeface="Söhne"/>
              </a:rPr>
              <a:t>Balance provisional</a:t>
            </a:r>
          </a:p>
          <a:p>
            <a:pPr lvl="1"/>
            <a:r>
              <a:rPr lang="es-ES" b="0" i="0" dirty="0">
                <a:solidFill>
                  <a:srgbClr val="0D0D0D"/>
                </a:solidFill>
                <a:effectLst/>
                <a:latin typeface="Söhne"/>
              </a:rPr>
              <a:t>Rentabilidad económica</a:t>
            </a:r>
          </a:p>
          <a:p>
            <a:pPr algn="l">
              <a:buFont typeface="Arial" panose="020B0604020202020204" pitchFamily="34" charset="0"/>
              <a:buChar char="•"/>
            </a:pPr>
            <a:endParaRPr lang="es-ES" dirty="0">
              <a:solidFill>
                <a:srgbClr val="0D0D0D"/>
              </a:solidFill>
              <a:latin typeface="Söhne"/>
            </a:endParaRPr>
          </a:p>
        </p:txBody>
      </p:sp>
    </p:spTree>
    <p:extLst>
      <p:ext uri="{BB962C8B-B14F-4D97-AF65-F5344CB8AC3E}">
        <p14:creationId xmlns:p14="http://schemas.microsoft.com/office/powerpoint/2010/main" val="1549868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a:xfrm>
            <a:off x="559489" y="2485800"/>
            <a:ext cx="11360800" cy="943200"/>
          </a:xfrm>
        </p:spPr>
        <p:txBody>
          <a:bodyPr/>
          <a:lstStyle/>
          <a:p>
            <a:r>
              <a:rPr lang="es-ES" dirty="0"/>
              <a:t>13.- BIBLIOGRAFÍA-WEBGRAFÍA</a:t>
            </a:r>
          </a:p>
        </p:txBody>
      </p:sp>
      <p:sp>
        <p:nvSpPr>
          <p:cNvPr id="4" name="Título 1">
            <a:extLst>
              <a:ext uri="{FF2B5EF4-FFF2-40B4-BE49-F238E27FC236}">
                <a16:creationId xmlns:a16="http://schemas.microsoft.com/office/drawing/2014/main" id="{7C77EC9E-B142-651A-6744-E08FEC7FF288}"/>
              </a:ext>
            </a:extLst>
          </p:cNvPr>
          <p:cNvSpPr txBox="1">
            <a:spLocks/>
          </p:cNvSpPr>
          <p:nvPr/>
        </p:nvSpPr>
        <p:spPr>
          <a:xfrm>
            <a:off x="568000" y="745767"/>
            <a:ext cx="11360800" cy="943200"/>
          </a:xfrm>
          <a:prstGeom prst="rect">
            <a:avLst/>
          </a:prstGeom>
        </p:spPr>
        <p:txBody>
          <a:bodyPr vert="horz" lIns="91425" tIns="91425" rIns="91425" bIns="91425" rtlCol="0" anchor="t"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s-ES"/>
              <a:t>12.- CONCLUSIONES Y VALORACIÓN PERSONAL</a:t>
            </a:r>
            <a:endParaRPr lang="es-ES" dirty="0"/>
          </a:p>
        </p:txBody>
      </p:sp>
      <p:sp>
        <p:nvSpPr>
          <p:cNvPr id="7" name="Título 1">
            <a:extLst>
              <a:ext uri="{FF2B5EF4-FFF2-40B4-BE49-F238E27FC236}">
                <a16:creationId xmlns:a16="http://schemas.microsoft.com/office/drawing/2014/main" id="{47ACA8BC-BF0C-7248-C905-4ED5D191D8E3}"/>
              </a:ext>
            </a:extLst>
          </p:cNvPr>
          <p:cNvSpPr txBox="1">
            <a:spLocks/>
          </p:cNvSpPr>
          <p:nvPr/>
        </p:nvSpPr>
        <p:spPr>
          <a:xfrm>
            <a:off x="568000" y="4158598"/>
            <a:ext cx="11360800" cy="943200"/>
          </a:xfrm>
          <a:prstGeom prst="rect">
            <a:avLst/>
          </a:prstGeom>
        </p:spPr>
        <p:txBody>
          <a:bodyPr vert="horz" lIns="91425" tIns="91425" rIns="91425" bIns="91425" rtlCol="0" anchor="t"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s-ES" dirty="0"/>
              <a:t>ANEXOS-Manuales de usuario</a:t>
            </a:r>
          </a:p>
        </p:txBody>
      </p:sp>
    </p:spTree>
    <p:extLst>
      <p:ext uri="{BB962C8B-B14F-4D97-AF65-F5344CB8AC3E}">
        <p14:creationId xmlns:p14="http://schemas.microsoft.com/office/powerpoint/2010/main" val="4468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La portada</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En la portada, se debe incluir:</a:t>
            </a:r>
          </a:p>
          <a:p>
            <a:pPr marL="0" indent="0">
              <a:buNone/>
            </a:pPr>
            <a:endParaRPr lang="es-ES" b="1" dirty="0"/>
          </a:p>
          <a:p>
            <a:r>
              <a:rPr lang="es-ES" b="1" dirty="0"/>
              <a:t>PROYECTO DE DESARROLLO DE APLICACIONES MULTIPLATAFORMA</a:t>
            </a:r>
          </a:p>
          <a:p>
            <a:r>
              <a:rPr lang="es-ES" b="1" dirty="0"/>
              <a:t>Título del proyecto</a:t>
            </a:r>
          </a:p>
          <a:p>
            <a:r>
              <a:rPr lang="es-ES" b="1" dirty="0"/>
              <a:t>Alumno/s que desarrolla/n el proyecto</a:t>
            </a:r>
          </a:p>
          <a:p>
            <a:r>
              <a:rPr lang="es-ES" b="1" dirty="0"/>
              <a:t>Año académico</a:t>
            </a:r>
          </a:p>
          <a:p>
            <a:r>
              <a:rPr lang="es-ES" b="1" dirty="0"/>
              <a:t>Fecha de presentación</a:t>
            </a:r>
            <a:endParaRPr lang="es-ES" dirty="0"/>
          </a:p>
        </p:txBody>
      </p:sp>
    </p:spTree>
    <p:extLst>
      <p:ext uri="{BB962C8B-B14F-4D97-AF65-F5344CB8AC3E}">
        <p14:creationId xmlns:p14="http://schemas.microsoft.com/office/powerpoint/2010/main" val="53663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El índice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Al inicio del documento, se debe incluir el índice.</a:t>
            </a:r>
          </a:p>
          <a:p>
            <a:pPr marL="0" indent="0">
              <a:buNone/>
            </a:pPr>
            <a:r>
              <a:rPr lang="es-ES" b="1" dirty="0"/>
              <a:t>Se genera automáticamente en Word con </a:t>
            </a:r>
            <a:r>
              <a:rPr lang="es-ES" b="1" i="1" dirty="0"/>
              <a:t>Tabla de Contenido. </a:t>
            </a:r>
          </a:p>
          <a:p>
            <a:pPr marL="0" indent="0">
              <a:buNone/>
            </a:pPr>
            <a:r>
              <a:rPr lang="es-ES" b="1" dirty="0"/>
              <a:t>para generarlo de forma fácil deben usarse estilos en los títulos de cada apartado, por ejemplo, Título 1, Título 2, …</a:t>
            </a:r>
          </a:p>
        </p:txBody>
      </p:sp>
      <p:pic>
        <p:nvPicPr>
          <p:cNvPr id="4" name="Imagen 3">
            <a:extLst>
              <a:ext uri="{FF2B5EF4-FFF2-40B4-BE49-F238E27FC236}">
                <a16:creationId xmlns:a16="http://schemas.microsoft.com/office/drawing/2014/main" id="{2B24465D-CAD8-4393-BDE5-AA9BB568FC83}"/>
              </a:ext>
            </a:extLst>
          </p:cNvPr>
          <p:cNvPicPr>
            <a:picLocks noChangeAspect="1"/>
          </p:cNvPicPr>
          <p:nvPr/>
        </p:nvPicPr>
        <p:blipFill>
          <a:blip r:embed="rId2"/>
          <a:stretch>
            <a:fillRect/>
          </a:stretch>
        </p:blipFill>
        <p:spPr>
          <a:xfrm>
            <a:off x="2290374" y="3330197"/>
            <a:ext cx="5659308" cy="3257604"/>
          </a:xfrm>
          <a:prstGeom prst="rect">
            <a:avLst/>
          </a:prstGeom>
        </p:spPr>
      </p:pic>
    </p:spTree>
    <p:extLst>
      <p:ext uri="{BB962C8B-B14F-4D97-AF65-F5344CB8AC3E}">
        <p14:creationId xmlns:p14="http://schemas.microsoft.com/office/powerpoint/2010/main" val="101434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1.- INTRODUCCIÓN</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Será el primer apartado. No debe ocupar más de una página.</a:t>
            </a:r>
          </a:p>
          <a:p>
            <a:pPr marL="0" indent="0">
              <a:buNone/>
            </a:pPr>
            <a:endParaRPr lang="es-ES" b="1" dirty="0"/>
          </a:p>
          <a:p>
            <a:pPr marL="0" indent="0">
              <a:buNone/>
            </a:pPr>
            <a:r>
              <a:rPr lang="es-ES" b="1" dirty="0"/>
              <a:t>Exponer porque te surge la idea.</a:t>
            </a:r>
          </a:p>
          <a:p>
            <a:pPr marL="0" indent="0">
              <a:buNone/>
            </a:pPr>
            <a:r>
              <a:rPr lang="es-ES" b="1" dirty="0"/>
              <a:t>Explicar el problema que se plantea resolver con el proyecto</a:t>
            </a:r>
          </a:p>
        </p:txBody>
      </p:sp>
      <p:pic>
        <p:nvPicPr>
          <p:cNvPr id="4" name="Imagen 3">
            <a:extLst>
              <a:ext uri="{FF2B5EF4-FFF2-40B4-BE49-F238E27FC236}">
                <a16:creationId xmlns:a16="http://schemas.microsoft.com/office/drawing/2014/main" id="{C0F7269F-7DB3-4A5D-BED0-D2127366B2D8}"/>
              </a:ext>
            </a:extLst>
          </p:cNvPr>
          <p:cNvPicPr>
            <a:picLocks noChangeAspect="1"/>
          </p:cNvPicPr>
          <p:nvPr/>
        </p:nvPicPr>
        <p:blipFill>
          <a:blip r:embed="rId2"/>
          <a:stretch>
            <a:fillRect/>
          </a:stretch>
        </p:blipFill>
        <p:spPr>
          <a:xfrm>
            <a:off x="727399" y="4144638"/>
            <a:ext cx="10401300" cy="2562225"/>
          </a:xfrm>
          <a:prstGeom prst="rect">
            <a:avLst/>
          </a:prstGeom>
        </p:spPr>
      </p:pic>
    </p:spTree>
    <p:extLst>
      <p:ext uri="{BB962C8B-B14F-4D97-AF65-F5344CB8AC3E}">
        <p14:creationId xmlns:p14="http://schemas.microsoft.com/office/powerpoint/2010/main" val="378445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2.- RESUMÉN</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Resume brevemente el proyecto: Ante el problema planteado o la necesidad detectada, como se pretende  darle solución con nuestro proyecto, que aporta nuestro proyecto, que supone de innovador, etc.</a:t>
            </a:r>
          </a:p>
          <a:p>
            <a:pPr marL="0" indent="0">
              <a:buNone/>
            </a:pPr>
            <a:endParaRPr lang="es-ES" b="1" dirty="0"/>
          </a:p>
          <a:p>
            <a:r>
              <a:rPr lang="es-ES" b="1" dirty="0"/>
              <a:t>Tiene un carácter más técnico que el apartado introducción</a:t>
            </a:r>
          </a:p>
          <a:p>
            <a:r>
              <a:rPr lang="es-ES" b="1" dirty="0"/>
              <a:t>Se hablará en relación con las aplicaciones que se desarrollan en el proyecto</a:t>
            </a:r>
          </a:p>
          <a:p>
            <a:pPr marL="0" indent="0">
              <a:buNone/>
            </a:pPr>
            <a:endParaRPr lang="es-ES" b="1" dirty="0"/>
          </a:p>
          <a:p>
            <a:pPr marL="0" indent="0">
              <a:buNone/>
            </a:pPr>
            <a:r>
              <a:rPr lang="es-ES" b="1" dirty="0"/>
              <a:t>Debe incluirse un conjunto de palabras clave relacionadas con el proyecto.</a:t>
            </a:r>
          </a:p>
        </p:txBody>
      </p:sp>
      <p:pic>
        <p:nvPicPr>
          <p:cNvPr id="5" name="Imagen 4">
            <a:extLst>
              <a:ext uri="{FF2B5EF4-FFF2-40B4-BE49-F238E27FC236}">
                <a16:creationId xmlns:a16="http://schemas.microsoft.com/office/drawing/2014/main" id="{BFE20F7C-B38F-4703-897D-E65FD7548EF5}"/>
              </a:ext>
            </a:extLst>
          </p:cNvPr>
          <p:cNvPicPr>
            <a:picLocks noChangeAspect="1"/>
          </p:cNvPicPr>
          <p:nvPr/>
        </p:nvPicPr>
        <p:blipFill>
          <a:blip r:embed="rId2"/>
          <a:stretch>
            <a:fillRect/>
          </a:stretch>
        </p:blipFill>
        <p:spPr>
          <a:xfrm>
            <a:off x="2182046" y="5277143"/>
            <a:ext cx="7105650" cy="1343025"/>
          </a:xfrm>
          <a:prstGeom prst="rect">
            <a:avLst/>
          </a:prstGeom>
        </p:spPr>
      </p:pic>
    </p:spTree>
    <p:extLst>
      <p:ext uri="{BB962C8B-B14F-4D97-AF65-F5344CB8AC3E}">
        <p14:creationId xmlns:p14="http://schemas.microsoft.com/office/powerpoint/2010/main" val="148918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3.- LOS OBJETIVOS</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u="sng" dirty="0"/>
              <a:t>Objetivo general:</a:t>
            </a:r>
            <a:r>
              <a:rPr lang="es-ES" b="1" dirty="0"/>
              <a:t> En un párrafo corto, incluso en una frase se enuncia el objetivo del proyecto.</a:t>
            </a:r>
          </a:p>
          <a:p>
            <a:pPr marL="0" indent="0">
              <a:buNone/>
            </a:pPr>
            <a:r>
              <a:rPr lang="es-ES" b="1" u="sng" dirty="0"/>
              <a:t>Objetivos específicos:</a:t>
            </a:r>
            <a:r>
              <a:rPr lang="es-ES" b="1" dirty="0"/>
              <a:t> Numerados y expresados con frases que indican hacer algo que se pretende conseguir en el proyecto</a:t>
            </a:r>
          </a:p>
        </p:txBody>
      </p:sp>
      <p:pic>
        <p:nvPicPr>
          <p:cNvPr id="5" name="Imagen 4">
            <a:extLst>
              <a:ext uri="{FF2B5EF4-FFF2-40B4-BE49-F238E27FC236}">
                <a16:creationId xmlns:a16="http://schemas.microsoft.com/office/drawing/2014/main" id="{365F35FD-D927-46E1-A0E1-0729BB7ABF8C}"/>
              </a:ext>
            </a:extLst>
          </p:cNvPr>
          <p:cNvPicPr>
            <a:picLocks noChangeAspect="1"/>
          </p:cNvPicPr>
          <p:nvPr/>
        </p:nvPicPr>
        <p:blipFill>
          <a:blip r:embed="rId2"/>
          <a:stretch>
            <a:fillRect/>
          </a:stretch>
        </p:blipFill>
        <p:spPr>
          <a:xfrm>
            <a:off x="2686190" y="3358473"/>
            <a:ext cx="6819619" cy="1275871"/>
          </a:xfrm>
          <a:prstGeom prst="rect">
            <a:avLst/>
          </a:prstGeom>
        </p:spPr>
      </p:pic>
      <p:pic>
        <p:nvPicPr>
          <p:cNvPr id="6" name="Imagen 5">
            <a:extLst>
              <a:ext uri="{FF2B5EF4-FFF2-40B4-BE49-F238E27FC236}">
                <a16:creationId xmlns:a16="http://schemas.microsoft.com/office/drawing/2014/main" id="{28CBACC2-B3DC-416E-929F-E76F0259A012}"/>
              </a:ext>
            </a:extLst>
          </p:cNvPr>
          <p:cNvPicPr>
            <a:picLocks noChangeAspect="1"/>
          </p:cNvPicPr>
          <p:nvPr/>
        </p:nvPicPr>
        <p:blipFill>
          <a:blip r:embed="rId3"/>
          <a:stretch>
            <a:fillRect/>
          </a:stretch>
        </p:blipFill>
        <p:spPr>
          <a:xfrm>
            <a:off x="2407583" y="4786424"/>
            <a:ext cx="7376831" cy="2071576"/>
          </a:xfrm>
          <a:prstGeom prst="rect">
            <a:avLst/>
          </a:prstGeom>
        </p:spPr>
      </p:pic>
    </p:spTree>
    <p:extLst>
      <p:ext uri="{BB962C8B-B14F-4D97-AF65-F5344CB8AC3E}">
        <p14:creationId xmlns:p14="http://schemas.microsoft.com/office/powerpoint/2010/main" val="370357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0C6D5-8EFB-479F-B119-BEE7200F30D9}"/>
              </a:ext>
            </a:extLst>
          </p:cNvPr>
          <p:cNvSpPr>
            <a:spLocks noGrp="1"/>
          </p:cNvSpPr>
          <p:nvPr>
            <p:ph type="title"/>
          </p:nvPr>
        </p:nvSpPr>
        <p:spPr/>
        <p:txBody>
          <a:bodyPr/>
          <a:lstStyle/>
          <a:p>
            <a:r>
              <a:rPr lang="es-ES" dirty="0"/>
              <a:t>4.- ANÁLISIS DEL CONTEXTO Y ESTADO DEL ARTE</a:t>
            </a:r>
          </a:p>
        </p:txBody>
      </p:sp>
      <p:sp>
        <p:nvSpPr>
          <p:cNvPr id="3" name="Marcador de texto 2">
            <a:extLst>
              <a:ext uri="{FF2B5EF4-FFF2-40B4-BE49-F238E27FC236}">
                <a16:creationId xmlns:a16="http://schemas.microsoft.com/office/drawing/2014/main" id="{50D5C2CB-CD32-4B18-AC88-AD2CE6DB00BB}"/>
              </a:ext>
            </a:extLst>
          </p:cNvPr>
          <p:cNvSpPr>
            <a:spLocks noGrp="1"/>
          </p:cNvSpPr>
          <p:nvPr>
            <p:ph type="body" idx="1"/>
          </p:nvPr>
        </p:nvSpPr>
        <p:spPr/>
        <p:txBody>
          <a:bodyPr/>
          <a:lstStyle/>
          <a:p>
            <a:pPr marL="0" indent="0">
              <a:buNone/>
            </a:pPr>
            <a:r>
              <a:rPr lang="es-ES" b="1" dirty="0"/>
              <a:t>Deberá contener los siguientes subapartados, siempre que estén contextualizados a nuestro proyecto:</a:t>
            </a:r>
          </a:p>
          <a:p>
            <a:r>
              <a:rPr lang="es-ES" b="1" dirty="0"/>
              <a:t>Análisis Económico</a:t>
            </a:r>
          </a:p>
          <a:p>
            <a:r>
              <a:rPr lang="es-ES" b="1" dirty="0"/>
              <a:t>Análisis Tecnológico</a:t>
            </a:r>
          </a:p>
          <a:p>
            <a:r>
              <a:rPr lang="es-ES" b="1" dirty="0"/>
              <a:t>Análisis Sociocultural </a:t>
            </a:r>
          </a:p>
          <a:p>
            <a:r>
              <a:rPr lang="es-ES" b="1" dirty="0"/>
              <a:t>Análisis Legislativo</a:t>
            </a:r>
          </a:p>
          <a:p>
            <a:r>
              <a:rPr lang="es-ES" b="1" dirty="0"/>
              <a:t>Estado del arte/Análisis de la competencia</a:t>
            </a:r>
          </a:p>
          <a:p>
            <a:endParaRPr lang="es-ES" b="1" dirty="0"/>
          </a:p>
          <a:p>
            <a:pPr lvl="1"/>
            <a:r>
              <a:rPr lang="es-ES" b="1" dirty="0"/>
              <a:t>Innovación</a:t>
            </a:r>
          </a:p>
          <a:p>
            <a:pPr lvl="1"/>
            <a:endParaRPr lang="es-ES" b="1" dirty="0"/>
          </a:p>
          <a:p>
            <a:pPr lvl="1"/>
            <a:r>
              <a:rPr lang="es-ES" b="1" dirty="0"/>
              <a:t>Estrategias competitivas (opcional)</a:t>
            </a:r>
          </a:p>
          <a:p>
            <a:pPr lvl="1"/>
            <a:endParaRPr lang="es-ES" b="1" dirty="0"/>
          </a:p>
          <a:p>
            <a:pPr lvl="1"/>
            <a:r>
              <a:rPr lang="es-ES" b="1" dirty="0"/>
              <a:t>Análisis DAFO</a:t>
            </a:r>
          </a:p>
        </p:txBody>
      </p:sp>
    </p:spTree>
    <p:extLst>
      <p:ext uri="{BB962C8B-B14F-4D97-AF65-F5344CB8AC3E}">
        <p14:creationId xmlns:p14="http://schemas.microsoft.com/office/powerpoint/2010/main" val="4200712736"/>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5FEA7F46C4CB846BE363708164F7C69" ma:contentTypeVersion="10" ma:contentTypeDescription="Crear nuevo documento." ma:contentTypeScope="" ma:versionID="bb78cd9a6a68a203956729d99695c7e5">
  <xsd:schema xmlns:xsd="http://www.w3.org/2001/XMLSchema" xmlns:xs="http://www.w3.org/2001/XMLSchema" xmlns:p="http://schemas.microsoft.com/office/2006/metadata/properties" xmlns:ns3="876193d9-f910-4c4a-a331-82525062b8c8" xmlns:ns4="aa3cc909-ad2d-4b3b-9eef-c933244c6019" targetNamespace="http://schemas.microsoft.com/office/2006/metadata/properties" ma:root="true" ma:fieldsID="80dfd0f2d6541c3c60b2b7321fc04b30" ns3:_="" ns4:_="">
    <xsd:import namespace="876193d9-f910-4c4a-a331-82525062b8c8"/>
    <xsd:import namespace="aa3cc909-ad2d-4b3b-9eef-c933244c60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193d9-f910-4c4a-a331-82525062b8c8"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cc909-ad2d-4b3b-9eef-c933244c601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65FD8F-E692-49B4-9727-529BC9E41A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9B273DE-110D-4982-B380-5F4927135C6D}">
  <ds:schemaRefs>
    <ds:schemaRef ds:uri="http://schemas.microsoft.com/sharepoint/v3/contenttype/forms"/>
  </ds:schemaRefs>
</ds:datastoreItem>
</file>

<file path=customXml/itemProps3.xml><?xml version="1.0" encoding="utf-8"?>
<ds:datastoreItem xmlns:ds="http://schemas.openxmlformats.org/officeDocument/2006/customXml" ds:itemID="{D2FE2EA8-240F-4F3B-9E72-E3CD5860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193d9-f910-4c4a-a331-82525062b8c8"/>
    <ds:schemaRef ds:uri="aa3cc909-ad2d-4b3b-9eef-c933244c60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1004</TotalTime>
  <Words>1969</Words>
  <Application>Microsoft Office PowerPoint</Application>
  <PresentationFormat>Panorámica</PresentationFormat>
  <Paragraphs>242</Paragraphs>
  <Slides>37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Calibri</vt:lpstr>
      <vt:lpstr>Calibri Light</vt:lpstr>
      <vt:lpstr>Söhne</vt:lpstr>
      <vt:lpstr>Verdana</vt:lpstr>
      <vt:lpstr>Office Theme</vt:lpstr>
      <vt:lpstr>Desarrollo de un Proyecto</vt:lpstr>
      <vt:lpstr>  Fuentes de ideas para elegir un proyecto</vt:lpstr>
      <vt:lpstr>La memoria del proyecto</vt:lpstr>
      <vt:lpstr>La portada</vt:lpstr>
      <vt:lpstr>El índice</vt:lpstr>
      <vt:lpstr>1.- INTRODUCCIÓN</vt:lpstr>
      <vt:lpstr>2.- RESUMÉN</vt:lpstr>
      <vt:lpstr>3.- LOS OBJETIVOS</vt:lpstr>
      <vt:lpstr>4.- ANÁLISIS DEL CONTEXTO Y ESTADO DEL ARTE</vt:lpstr>
      <vt:lpstr>4.- ANÁLISIS DEL CONTEXTO Y ESTADO DEL ARTE</vt:lpstr>
      <vt:lpstr>4.- ANÁLISIS DEL CONTEXTO Y ESTADO DEL ARTE</vt:lpstr>
      <vt:lpstr>4.- ANÁLISIS DEL CONTEXTO Y ESTADO DEL ARTE</vt:lpstr>
      <vt:lpstr>4.- ANÁLISIS DEL CONTEXTO Y ESTADO DEL ARTE</vt:lpstr>
      <vt:lpstr>4.- ANÁLISIS DEL CONTEXTO Y ESTADO DEL ARTE</vt:lpstr>
      <vt:lpstr>4.- ANÁLISIS DEL CONTEXTO Y ESTADO DEL ARTE</vt:lpstr>
      <vt:lpstr>Comienza lo relacionado con el desarrollo de software</vt:lpstr>
      <vt:lpstr>ANÁLISIS DE REQUISITOS</vt:lpstr>
      <vt:lpstr>5.- ANÁLISIS DE REQUISITOS</vt:lpstr>
      <vt:lpstr>6.- DISEÑO</vt:lpstr>
      <vt:lpstr>6.1 DISEÑO FÍSICO Y/O LÓGICO DE RED</vt:lpstr>
      <vt:lpstr>6.1 DISEÑO FÍSICO Y/O LÓGICO DE RED</vt:lpstr>
      <vt:lpstr>6.2 DIAGRAMA DE BASE DE DATOS</vt:lpstr>
      <vt:lpstr>6.2 DIAGRAMA RELACIONAL DE BASE DE DATOS</vt:lpstr>
      <vt:lpstr>6.3 DIAGRAMA DE CLASES</vt:lpstr>
      <vt:lpstr>6.2 DIAGRAMA DE CLASES</vt:lpstr>
      <vt:lpstr>6.3 DIAGRAMA DE INTERFACES</vt:lpstr>
      <vt:lpstr>6.3 DIAGRAMA DE INTERFACES</vt:lpstr>
      <vt:lpstr>6.4 DIAGRAMA DE PROCEDIMIENTOS</vt:lpstr>
      <vt:lpstr>6.4 DIAGRAMA DE PROCEDIMIENTOS</vt:lpstr>
      <vt:lpstr>6.5 DIAGRAMA DE CASOS DE USO</vt:lpstr>
      <vt:lpstr>7.- PLANIFICACIÓN</vt:lpstr>
      <vt:lpstr>7.- PLANIFICACIÓN (ejemplo diagrama de Gantt)</vt:lpstr>
      <vt:lpstr>8.- IMPLEMENTACIÓN/DESARROLLO</vt:lpstr>
      <vt:lpstr>9.- DESPLIEGUE Y MANTENIMIENTO</vt:lpstr>
      <vt:lpstr>10.- PRUEBAS</vt:lpstr>
      <vt:lpstr>11.- GESTIÓN ECONÓMICA</vt:lpstr>
      <vt:lpstr>13.- BIBLIOGRAFÍA-WEBGRAFÍA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Proyecto</dc:title>
  <dc:creator>Luis Herrero de Cos</dc:creator>
  <cp:lastModifiedBy>Luis Jesús Herrero de Cos</cp:lastModifiedBy>
  <cp:revision>9</cp:revision>
  <dcterms:created xsi:type="dcterms:W3CDTF">2020-01-15T22:04:48Z</dcterms:created>
  <dcterms:modified xsi:type="dcterms:W3CDTF">2024-03-13T22:37:17Z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0x01010085FEA7F46C4CB846BE363708164F7C69</vt:lpwstr>
  </property>
</Properties>
</file>