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B0A0-A26A-4D9B-8BD6-97406BA92E5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9141B-B6D6-47A8-B562-310E79DA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2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https://habr.com/post/216923/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9141B-B6D6-47A8-B562-310E79DA82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bugs, testing ahead of time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9141B-B6D6-47A8-B562-310E79DA82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https://wellbehaved.readthedocs.io/Gherkin.html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9141B-B6D6-47A8-B562-310E79DA82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03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563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6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635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170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44536D-8627-418D-9FB2-9813023EAE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020807-BFB6-4E28-B7F2-3A5EBE18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4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</a:p>
          <a:p>
            <a:r>
              <a:rPr lang="en-US" dirty="0" smtClean="0"/>
              <a:t>TDD child</a:t>
            </a:r>
          </a:p>
          <a:p>
            <a:r>
              <a:rPr lang="en-US" dirty="0" smtClean="0"/>
              <a:t>Pros and cons of BDD</a:t>
            </a:r>
          </a:p>
          <a:p>
            <a:r>
              <a:rPr lang="en-US" dirty="0" smtClean="0"/>
              <a:t>Gherkin language</a:t>
            </a:r>
          </a:p>
          <a:p>
            <a:r>
              <a:rPr lang="en-US" dirty="0" smtClean="0"/>
              <a:t>Declarative vs imperative</a:t>
            </a:r>
          </a:p>
          <a:p>
            <a:r>
              <a:rPr lang="en-US" dirty="0" smtClean="0"/>
              <a:t>Lots of useful practice!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4" r="1423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  <a:r>
              <a:rPr lang="en-US" dirty="0" smtClean="0"/>
              <a:t>ehavior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riven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evelopment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&lt;- Dan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TDD CHILD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44" y="363189"/>
            <a:ext cx="4833976" cy="6347222"/>
          </a:xfrm>
        </p:spPr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92" y="1128451"/>
            <a:ext cx="8057608" cy="5295000"/>
          </a:xfrm>
        </p:spPr>
      </p:pic>
    </p:spTree>
    <p:extLst>
      <p:ext uri="{BB962C8B-B14F-4D97-AF65-F5344CB8AC3E}">
        <p14:creationId xmlns:p14="http://schemas.microsoft.com/office/powerpoint/2010/main" val="19006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BDD WORTH?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You’re talking in behaviors, not in tests</a:t>
            </a:r>
          </a:p>
          <a:p>
            <a:r>
              <a:rPr lang="en-US" dirty="0" smtClean="0"/>
              <a:t>Faster learning</a:t>
            </a:r>
          </a:p>
          <a:p>
            <a:r>
              <a:rPr lang="en-US" dirty="0" smtClean="0"/>
              <a:t>Wider audience</a:t>
            </a:r>
          </a:p>
          <a:p>
            <a:r>
              <a:rPr lang="en-US" dirty="0" smtClean="0"/>
              <a:t>Team communication</a:t>
            </a:r>
          </a:p>
          <a:p>
            <a:r>
              <a:rPr lang="en-US" dirty="0" smtClean="0"/>
              <a:t>All TDD pros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Incompatible with waterfall</a:t>
            </a:r>
          </a:p>
          <a:p>
            <a:r>
              <a:rPr lang="en-US" dirty="0" smtClean="0"/>
              <a:t>Can’t use with unspecified requirements</a:t>
            </a:r>
          </a:p>
          <a:p>
            <a:r>
              <a:rPr lang="en-US" dirty="0" smtClean="0"/>
              <a:t>Need to know TDD </a:t>
            </a:r>
          </a:p>
          <a:p>
            <a:r>
              <a:rPr lang="en-US" dirty="0" smtClean="0"/>
              <a:t>Need to have good technical skills</a:t>
            </a:r>
          </a:p>
          <a:p>
            <a:r>
              <a:rPr lang="en-US" dirty="0" smtClean="0"/>
              <a:t>Some of TDD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Feature</a:t>
            </a:r>
          </a:p>
          <a:p>
            <a:pPr marL="457200" indent="-457200">
              <a:buAutoNum type="arabicPeriod"/>
            </a:pPr>
            <a:r>
              <a:rPr lang="en-US" dirty="0" smtClean="0"/>
              <a:t>Scenario</a:t>
            </a:r>
          </a:p>
          <a:p>
            <a:pPr marL="457200" indent="-457200">
              <a:buAutoNum type="arabicPeriod"/>
            </a:pPr>
            <a:r>
              <a:rPr lang="en-US" dirty="0" smtClean="0"/>
              <a:t>Scenario outline</a:t>
            </a:r>
          </a:p>
          <a:p>
            <a:pPr marL="457200" indent="-457200">
              <a:buAutoNum type="arabicPeriod"/>
            </a:pPr>
            <a:r>
              <a:rPr lang="en-US" dirty="0" smtClean="0"/>
              <a:t>Steps</a:t>
            </a:r>
          </a:p>
          <a:p>
            <a:pPr marL="457200" indent="-457200"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AutoNum type="arabicPeriod"/>
            </a:pPr>
            <a:r>
              <a:rPr lang="en-US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9174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2" y="2252546"/>
            <a:ext cx="10064748" cy="34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TIME!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some questions if you have)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708</TotalTime>
  <Words>126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Wingdings</vt:lpstr>
      <vt:lpstr>Badge</vt:lpstr>
      <vt:lpstr>BDD TESTING</vt:lpstr>
      <vt:lpstr>Agenda</vt:lpstr>
      <vt:lpstr>What is bdd?</vt:lpstr>
      <vt:lpstr>THE GREAT TDD CHILD</vt:lpstr>
      <vt:lpstr>ROLES</vt:lpstr>
      <vt:lpstr>IS BDD WORTH?</vt:lpstr>
      <vt:lpstr>GHERKIN</vt:lpstr>
      <vt:lpstr>DECLARATIVE VS IMPERATIVE</vt:lpstr>
      <vt:lpstr>PRACTICE TIME!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TESTING</dc:title>
  <dc:creator>Yelyzaveta Horbachenko</dc:creator>
  <cp:lastModifiedBy>Yelyzaveta Horbachenko</cp:lastModifiedBy>
  <cp:revision>12</cp:revision>
  <dcterms:created xsi:type="dcterms:W3CDTF">2018-10-17T19:31:33Z</dcterms:created>
  <dcterms:modified xsi:type="dcterms:W3CDTF">2018-10-18T14:55:12Z</dcterms:modified>
</cp:coreProperties>
</file>