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1" r:id="rId6"/>
    <p:sldId id="272" r:id="rId7"/>
    <p:sldId id="267" r:id="rId8"/>
    <p:sldId id="264" r:id="rId9"/>
    <p:sldId id="269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5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625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95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8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23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694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49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95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3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1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A9F9-9733-4C6B-A462-783F5F4222FC}" type="datetimeFigureOut">
              <a:rPr lang="uk-UA" smtClean="0"/>
              <a:t>19.12.2017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7EE5-D6EF-48D0-9512-48CE7DC3A82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58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attr/id" TargetMode="External"/><Relationship Id="rId2" Type="http://schemas.openxmlformats.org/officeDocument/2006/relationships/hyperlink" Target="http://htmlbook.ru/samcss/sposoby-dobavleniya-stiley-na-stranits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book.ru/html/attr/cl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-2721" y="235131"/>
            <a:ext cx="12192000" cy="744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tx1"/>
                </a:solidFill>
              </a:rPr>
              <a:t>CSS3</a:t>
            </a:r>
            <a:endParaRPr lang="uk-UA" sz="36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57" y="1802674"/>
            <a:ext cx="2706443" cy="37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8856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CSS (</a:t>
            </a:r>
            <a:r>
              <a:rPr lang="uk-UA" sz="2400" dirty="0" smtClean="0"/>
              <a:t>від </a:t>
            </a:r>
            <a:r>
              <a:rPr lang="uk-UA" sz="2400" dirty="0" err="1" smtClean="0"/>
              <a:t>англ</a:t>
            </a:r>
            <a:r>
              <a:rPr lang="uk-UA" sz="2400" dirty="0" smtClean="0"/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/>
              <a:t>Cascading Style </a:t>
            </a:r>
            <a:r>
              <a:rPr lang="en-US" sz="2400" b="1" dirty="0" smtClean="0"/>
              <a:t>Sheets</a:t>
            </a:r>
            <a:r>
              <a:rPr lang="uk-UA" sz="2400" b="1" dirty="0" smtClean="0"/>
              <a:t> </a:t>
            </a:r>
            <a:r>
              <a:rPr lang="en-US" sz="2400" dirty="0" smtClean="0"/>
              <a:t> - «</a:t>
            </a:r>
            <a:r>
              <a:rPr lang="uk-UA" sz="2400" dirty="0" smtClean="0"/>
              <a:t>каскадні таблиці стилів») - </a:t>
            </a:r>
            <a:r>
              <a:rPr lang="ru-RU" sz="2400" dirty="0" err="1"/>
              <a:t>спеціальна</a:t>
            </a:r>
            <a:r>
              <a:rPr lang="ru-RU" sz="2400" dirty="0"/>
              <a:t> </a:t>
            </a:r>
            <a:r>
              <a:rPr lang="ru-RU" sz="2400" dirty="0" err="1" smtClean="0"/>
              <a:t>мова</a:t>
            </a:r>
            <a:r>
              <a:rPr lang="ru-RU" sz="2400" dirty="0" smtClean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використовується</a:t>
            </a:r>
            <a:r>
              <a:rPr lang="ru-RU" sz="2400" dirty="0"/>
              <a:t> для </a:t>
            </a:r>
            <a:r>
              <a:rPr lang="ru-RU" sz="2400" dirty="0" err="1"/>
              <a:t>опису</a:t>
            </a:r>
            <a:r>
              <a:rPr lang="ru-RU" sz="2400" dirty="0"/>
              <a:t> </a:t>
            </a:r>
            <a:r>
              <a:rPr lang="ru-RU" sz="2400" dirty="0" err="1"/>
              <a:t>сторінок</a:t>
            </a:r>
            <a:r>
              <a:rPr lang="ru-RU" sz="2400" dirty="0"/>
              <a:t>, </a:t>
            </a:r>
            <a:r>
              <a:rPr lang="ru-RU" sz="2400" dirty="0" err="1"/>
              <a:t>написаних</a:t>
            </a:r>
            <a:r>
              <a:rPr lang="ru-RU" sz="2400" dirty="0"/>
              <a:t> </a:t>
            </a:r>
            <a:r>
              <a:rPr lang="ru-RU" sz="2400" dirty="0" err="1" smtClean="0"/>
              <a:t>мовами</a:t>
            </a:r>
            <a:r>
              <a:rPr lang="ru-RU" sz="2400" dirty="0" smtClean="0"/>
              <a:t> </a:t>
            </a:r>
            <a:r>
              <a:rPr lang="ru-RU" sz="2400" dirty="0" err="1" smtClean="0"/>
              <a:t>розмітки</a:t>
            </a:r>
            <a:r>
              <a:rPr lang="ru-RU" sz="2400" dirty="0" smtClean="0"/>
              <a:t> </a:t>
            </a:r>
            <a:r>
              <a:rPr lang="ru-RU" sz="2400" dirty="0" err="1" smtClean="0"/>
              <a:t>даних</a:t>
            </a:r>
            <a:r>
              <a:rPr lang="uk-UA" sz="2400" dirty="0" smtClean="0"/>
              <a:t>. </a:t>
            </a:r>
            <a:endParaRPr lang="uk-UA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143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err="1" smtClean="0"/>
              <a:t>Що</a:t>
            </a:r>
            <a:r>
              <a:rPr lang="ru-RU" sz="4400" b="1" dirty="0" smtClean="0"/>
              <a:t> </a:t>
            </a:r>
            <a:r>
              <a:rPr lang="ru-RU" sz="4400" b="1" dirty="0" err="1" smtClean="0"/>
              <a:t>таке</a:t>
            </a:r>
            <a:r>
              <a:rPr lang="ru-RU" sz="4400" b="1" dirty="0" smtClean="0"/>
              <a:t> </a:t>
            </a:r>
            <a:r>
              <a:rPr lang="en-US" sz="4400" b="1" dirty="0" smtClean="0"/>
              <a:t>CSS?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9695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Види стилів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uk-UA" dirty="0" smtClean="0"/>
          </a:p>
          <a:p>
            <a:pPr lvl="0"/>
            <a:endParaRPr lang="uk-UA" dirty="0"/>
          </a:p>
          <a:p>
            <a:pPr marL="514350" lvl="0" indent="-514350">
              <a:buFont typeface="+mj-lt"/>
              <a:buAutoNum type="arabicPeriod"/>
            </a:pPr>
            <a:r>
              <a:rPr lang="uk-UA" dirty="0" smtClean="0"/>
              <a:t>Вбудовані </a:t>
            </a:r>
            <a:r>
              <a:rPr lang="uk-UA" dirty="0"/>
              <a:t>стилі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/>
              <a:t>Глобальні стилі</a:t>
            </a:r>
          </a:p>
          <a:p>
            <a:pPr marL="514350" lvl="0" indent="-514350">
              <a:buFont typeface="+mj-lt"/>
              <a:buAutoNum type="arabicPeriod"/>
            </a:pPr>
            <a:r>
              <a:rPr lang="uk-UA" dirty="0" smtClean="0"/>
              <a:t>Зовнішні </a:t>
            </a:r>
            <a:r>
              <a:rPr lang="uk-UA" dirty="0"/>
              <a:t>стилі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30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err="1" smtClean="0"/>
              <a:t>Вбудовані</a:t>
            </a:r>
            <a:r>
              <a:rPr lang="ru-RU" b="1" dirty="0" smtClean="0"/>
              <a:t> </a:t>
            </a:r>
            <a:r>
              <a:rPr lang="ru-RU" b="1" dirty="0" err="1" smtClean="0"/>
              <a:t>стилі</a:t>
            </a:r>
            <a:endParaRPr lang="uk-UA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4351338"/>
          </a:xfrm>
        </p:spPr>
        <p:txBody>
          <a:bodyPr/>
          <a:lstStyle/>
          <a:p>
            <a:endParaRPr lang="uk-UA" dirty="0" smtClean="0"/>
          </a:p>
          <a:p>
            <a:pPr marL="0" indent="0">
              <a:buNone/>
            </a:pPr>
            <a:r>
              <a:rPr lang="uk-UA" b="1" dirty="0"/>
              <a:t>Вбудовані </a:t>
            </a:r>
            <a:r>
              <a:rPr lang="uk-UA" b="1" dirty="0" smtClean="0"/>
              <a:t>стилі</a:t>
            </a:r>
            <a:r>
              <a:rPr lang="en-US" b="1" dirty="0" smtClean="0"/>
              <a:t>(inline)</a:t>
            </a:r>
            <a:r>
              <a:rPr lang="uk-UA" b="1" dirty="0" smtClean="0"/>
              <a:t>.</a:t>
            </a:r>
            <a:r>
              <a:rPr lang="uk-UA" dirty="0" smtClean="0"/>
              <a:t> </a:t>
            </a:r>
            <a:r>
              <a:rPr lang="uk-UA" dirty="0"/>
              <a:t>Вбудовуються безпосередньо у </a:t>
            </a:r>
            <a:r>
              <a:rPr lang="uk-UA" dirty="0" smtClean="0"/>
              <a:t>тег: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uk-UA" dirty="0" smtClean="0"/>
              <a:t>&lt;</a:t>
            </a:r>
            <a:r>
              <a:rPr lang="en-US" dirty="0" smtClean="0">
                <a:solidFill>
                  <a:schemeClr val="accent2"/>
                </a:solidFill>
              </a:rPr>
              <a:t>h1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style</a:t>
            </a:r>
            <a:r>
              <a:rPr lang="en-US" dirty="0" smtClean="0"/>
              <a:t>=“color</a:t>
            </a:r>
            <a:r>
              <a:rPr lang="uk-UA" dirty="0" smtClean="0"/>
              <a:t>:</a:t>
            </a:r>
            <a:r>
              <a:rPr lang="en-US" dirty="0" smtClean="0"/>
              <a:t>red”</a:t>
            </a:r>
            <a:r>
              <a:rPr lang="uk-UA" dirty="0"/>
              <a:t>&gt;Заголовок 1-го рівня&lt;/</a:t>
            </a:r>
            <a:r>
              <a:rPr lang="en-US" dirty="0" smtClean="0">
                <a:solidFill>
                  <a:schemeClr val="accent2"/>
                </a:solidFill>
              </a:rPr>
              <a:t>h1</a:t>
            </a:r>
            <a:r>
              <a:rPr lang="uk-UA" dirty="0" smtClean="0"/>
              <a:t>&gt;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874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 smtClean="0"/>
              <a:t>Глобальні стилі</a:t>
            </a:r>
            <a:endParaRPr lang="uk-UA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uk-UA" dirty="0" smtClean="0"/>
          </a:p>
          <a:p>
            <a:pPr marL="0" indent="0">
              <a:buNone/>
            </a:pPr>
            <a:r>
              <a:rPr lang="uk-UA" b="1" dirty="0"/>
              <a:t>Глобальні стилі.</a:t>
            </a:r>
            <a:r>
              <a:rPr lang="uk-UA" dirty="0"/>
              <a:t> Прописуються у парному тегу </a:t>
            </a:r>
            <a:r>
              <a:rPr lang="ru-RU" dirty="0"/>
              <a:t>&lt;</a:t>
            </a:r>
            <a:r>
              <a:rPr lang="en-US" dirty="0"/>
              <a:t>style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uk-UA" dirty="0" smtClean="0"/>
              <a:t>всередині </a:t>
            </a:r>
            <a:r>
              <a:rPr lang="uk-UA" dirty="0" err="1"/>
              <a:t>тега</a:t>
            </a:r>
            <a:r>
              <a:rPr lang="uk-UA" dirty="0"/>
              <a:t> </a:t>
            </a:r>
            <a:r>
              <a:rPr lang="ru-RU" dirty="0"/>
              <a:t>&lt;</a:t>
            </a:r>
            <a:r>
              <a:rPr lang="en-US" dirty="0"/>
              <a:t>head</a:t>
            </a:r>
            <a:r>
              <a:rPr lang="ru-RU" dirty="0"/>
              <a:t>&gt;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 smtClean="0"/>
              <a:t>&lt;</a:t>
            </a:r>
            <a:r>
              <a:rPr lang="uk-UA" dirty="0" err="1">
                <a:solidFill>
                  <a:schemeClr val="accent2"/>
                </a:solidFill>
              </a:rPr>
              <a:t>head</a:t>
            </a:r>
            <a:r>
              <a:rPr lang="uk-UA" dirty="0" smtClean="0"/>
              <a:t>&gt;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&lt;</a:t>
            </a:r>
            <a:r>
              <a:rPr lang="uk-UA" dirty="0" err="1">
                <a:solidFill>
                  <a:schemeClr val="accent2"/>
                </a:solidFill>
              </a:rPr>
              <a:t>title</a:t>
            </a:r>
            <a:r>
              <a:rPr lang="uk-UA" dirty="0"/>
              <a:t>&gt; НАЗВА МОЄЇ СТОРІНКИ&lt;/</a:t>
            </a:r>
            <a:r>
              <a:rPr lang="uk-UA" dirty="0" err="1">
                <a:solidFill>
                  <a:schemeClr val="accent2"/>
                </a:solidFill>
              </a:rPr>
              <a:t>title</a:t>
            </a:r>
            <a:r>
              <a:rPr lang="uk-UA" dirty="0"/>
              <a:t>&gt;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accent2"/>
                </a:solidFill>
              </a:rPr>
              <a:t>style</a:t>
            </a:r>
            <a:r>
              <a:rPr lang="en-US" dirty="0"/>
              <a:t>&gt;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uk-UA" dirty="0"/>
              <a:t>	</a:t>
            </a:r>
            <a:r>
              <a:rPr lang="en-US" dirty="0" smtClean="0"/>
              <a:t>h2</a:t>
            </a:r>
            <a:r>
              <a:rPr lang="uk-UA" dirty="0" smtClean="0"/>
              <a:t> </a:t>
            </a:r>
            <a:r>
              <a:rPr lang="en-US" dirty="0" smtClean="0"/>
              <a:t>{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	               </a:t>
            </a:r>
            <a:r>
              <a:rPr lang="uk-UA" dirty="0" smtClean="0"/>
              <a:t>	</a:t>
            </a:r>
            <a:r>
              <a:rPr lang="en-US" dirty="0" smtClean="0"/>
              <a:t>color:</a:t>
            </a:r>
            <a:r>
              <a:rPr lang="uk-UA" dirty="0" smtClean="0"/>
              <a:t> </a:t>
            </a:r>
            <a:r>
              <a:rPr lang="en-US" dirty="0" smtClean="0"/>
              <a:t>blue;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                             }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>
                <a:solidFill>
                  <a:schemeClr val="accent2"/>
                </a:solidFill>
              </a:rPr>
              <a:t>style</a:t>
            </a:r>
            <a:r>
              <a:rPr lang="en-US" dirty="0"/>
              <a:t>&gt;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&lt;/</a:t>
            </a:r>
            <a:r>
              <a:rPr lang="uk-UA" dirty="0" err="1">
                <a:solidFill>
                  <a:schemeClr val="accent2"/>
                </a:solidFill>
              </a:rPr>
              <a:t>head</a:t>
            </a:r>
            <a:r>
              <a:rPr lang="uk-UA" dirty="0"/>
              <a:t>&gt;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0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Синтаксис </a:t>
            </a:r>
            <a:r>
              <a:rPr lang="en-US" b="1" dirty="0" smtClean="0"/>
              <a:t>CSS</a:t>
            </a:r>
            <a:endParaRPr lang="uk-UA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4351338"/>
          </a:xfrm>
        </p:spPr>
        <p:txBody>
          <a:bodyPr/>
          <a:lstStyle/>
          <a:p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86" y="2582687"/>
            <a:ext cx="5781028" cy="29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</a:t>
            </a:r>
            <a:r>
              <a:rPr lang="uk-UA" b="1" dirty="0" err="1" smtClean="0"/>
              <a:t>овнішні</a:t>
            </a:r>
            <a:r>
              <a:rPr lang="uk-UA" b="1" dirty="0" smtClean="0"/>
              <a:t> стилі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67443" y="1825625"/>
            <a:ext cx="10657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</a:t>
            </a:r>
            <a:r>
              <a:rPr lang="uk-UA" sz="2200" dirty="0" err="1"/>
              <a:t>ідключається</a:t>
            </a:r>
            <a:r>
              <a:rPr lang="uk-UA" sz="2200" dirty="0"/>
              <a:t> наступний чином в </a:t>
            </a:r>
            <a:r>
              <a:rPr lang="ru-RU" sz="2200" dirty="0" err="1"/>
              <a:t>тезі</a:t>
            </a:r>
            <a:r>
              <a:rPr lang="ru-RU" sz="2200" dirty="0"/>
              <a:t> </a:t>
            </a:r>
            <a:r>
              <a:rPr lang="en-US" sz="2200" dirty="0"/>
              <a:t>&lt;head</a:t>
            </a:r>
            <a:r>
              <a:rPr lang="en-US" sz="2200" dirty="0" smtClean="0"/>
              <a:t>&gt;</a:t>
            </a:r>
            <a:endParaRPr lang="uk-UA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 algn="ctr">
              <a:buNone/>
            </a:pPr>
            <a:r>
              <a:rPr lang="uk-UA" sz="2200" dirty="0"/>
              <a:t>&lt;</a:t>
            </a:r>
            <a:r>
              <a:rPr lang="uk-UA" sz="2200" dirty="0" err="1">
                <a:solidFill>
                  <a:schemeClr val="accent2"/>
                </a:solidFill>
              </a:rPr>
              <a:t>link</a:t>
            </a:r>
            <a:r>
              <a:rPr lang="uk-UA" sz="2200" dirty="0"/>
              <a:t> </a:t>
            </a:r>
            <a:r>
              <a:rPr lang="uk-UA" sz="2200" dirty="0" err="1">
                <a:solidFill>
                  <a:schemeClr val="accent6"/>
                </a:solidFill>
              </a:rPr>
              <a:t>rel</a:t>
            </a:r>
            <a:r>
              <a:rPr lang="uk-UA" sz="2200" dirty="0"/>
              <a:t>="</a:t>
            </a:r>
            <a:r>
              <a:rPr lang="uk-UA" sz="2200" dirty="0" err="1"/>
              <a:t>stylesheet</a:t>
            </a:r>
            <a:r>
              <a:rPr lang="uk-UA" sz="2200" dirty="0"/>
              <a:t>" </a:t>
            </a:r>
            <a:r>
              <a:rPr lang="uk-UA" sz="2200" dirty="0" err="1">
                <a:solidFill>
                  <a:schemeClr val="accent6"/>
                </a:solidFill>
              </a:rPr>
              <a:t>href</a:t>
            </a:r>
            <a:r>
              <a:rPr lang="uk-UA" sz="2200" dirty="0"/>
              <a:t>="ім’я </a:t>
            </a:r>
            <a:r>
              <a:rPr lang="en-US" sz="2200" dirty="0" err="1"/>
              <a:t>css</a:t>
            </a:r>
            <a:r>
              <a:rPr lang="en-US" sz="2200" dirty="0"/>
              <a:t> </a:t>
            </a:r>
            <a:r>
              <a:rPr lang="uk-UA" sz="2200" dirty="0"/>
              <a:t>– файлу.</a:t>
            </a:r>
            <a:r>
              <a:rPr lang="en-US" sz="2200" dirty="0" err="1"/>
              <a:t>css</a:t>
            </a:r>
            <a:r>
              <a:rPr lang="uk-UA" sz="2200" dirty="0"/>
              <a:t>"/&gt; </a:t>
            </a:r>
          </a:p>
          <a:p>
            <a:pPr marL="0" indent="0">
              <a:buNone/>
            </a:pPr>
            <a:endParaRPr lang="uk-UA" sz="1500" dirty="0" smtClean="0"/>
          </a:p>
          <a:p>
            <a:pPr marL="0" indent="0">
              <a:buNone/>
            </a:pPr>
            <a:r>
              <a:rPr lang="uk-UA" sz="2200" dirty="0"/>
              <a:t>тут ми кажем, що посилання до нашого файлу є релевантним і буде використовуватись для стилізування. Синтаксис буде таким і лише таким!</a:t>
            </a:r>
          </a:p>
        </p:txBody>
      </p:sp>
    </p:spTree>
    <p:extLst>
      <p:ext uri="{BB962C8B-B14F-4D97-AF65-F5344CB8AC3E}">
        <p14:creationId xmlns:p14="http://schemas.microsoft.com/office/powerpoint/2010/main" val="10234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Селектори: класи та ідентифікатори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Є три різновиди селекторів</a:t>
            </a:r>
            <a:r>
              <a:rPr lang="uk-UA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uk-UA" dirty="0"/>
          </a:p>
          <a:p>
            <a:pPr lvl="0"/>
            <a:r>
              <a:rPr lang="uk-UA" dirty="0"/>
              <a:t>Селектор по </a:t>
            </a:r>
            <a:r>
              <a:rPr lang="uk-UA" dirty="0" smtClean="0"/>
              <a:t>тегу;</a:t>
            </a:r>
            <a:endParaRPr lang="uk-UA" dirty="0"/>
          </a:p>
          <a:p>
            <a:pPr lvl="0"/>
            <a:r>
              <a:rPr lang="uk-UA" dirty="0"/>
              <a:t>Селектор по </a:t>
            </a:r>
            <a:r>
              <a:rPr lang="en-US" dirty="0"/>
              <a:t>id</a:t>
            </a:r>
            <a:r>
              <a:rPr lang="uk-UA" dirty="0"/>
              <a:t>;</a:t>
            </a:r>
          </a:p>
          <a:p>
            <a:pPr lvl="0"/>
            <a:r>
              <a:rPr lang="uk-UA" dirty="0"/>
              <a:t>Селектор по класу</a:t>
            </a:r>
          </a:p>
        </p:txBody>
      </p:sp>
    </p:spTree>
    <p:extLst>
      <p:ext uri="{BB962C8B-B14F-4D97-AF65-F5344CB8AC3E}">
        <p14:creationId xmlns:p14="http://schemas.microsoft.com/office/powerpoint/2010/main" val="25419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Додаткові джерела інформації</a:t>
            </a:r>
            <a:r>
              <a:rPr lang="ru-RU" dirty="0"/>
              <a:t>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u="sng" dirty="0" smtClean="0">
                <a:hlinkClick r:id="rId2"/>
              </a:rPr>
              <a:t>http</a:t>
            </a:r>
            <a:r>
              <a:rPr lang="uk-UA" u="sng" dirty="0">
                <a:hlinkClick r:id="rId2"/>
              </a:rPr>
              <a:t>://htmlbook.ru/samcss/sposoby-dobavleniya-stiley-na-stranitsu</a:t>
            </a:r>
            <a:endParaRPr lang="uk-UA" dirty="0"/>
          </a:p>
          <a:p>
            <a:pPr marL="0" indent="0">
              <a:buNone/>
            </a:pPr>
            <a:r>
              <a:rPr lang="uk-UA" u="sng" dirty="0">
                <a:hlinkClick r:id="rId3"/>
              </a:rPr>
              <a:t>http://htmlbook.ru/html/attr/id</a:t>
            </a:r>
            <a:endParaRPr lang="uk-UA" dirty="0"/>
          </a:p>
          <a:p>
            <a:pPr marL="0" indent="0">
              <a:buNone/>
            </a:pPr>
            <a:r>
              <a:rPr lang="uk-UA" u="sng" dirty="0">
                <a:hlinkClick r:id="rId4"/>
              </a:rPr>
              <a:t>http://htmlbook.ru/html/attr/class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marL="0" indent="0">
              <a:buNone/>
            </a:pPr>
            <a:r>
              <a:rPr lang="uk-UA" dirty="0"/>
              <a:t>Література :</a:t>
            </a:r>
          </a:p>
          <a:p>
            <a:pPr marL="0" indent="0">
              <a:buNone/>
            </a:pPr>
            <a:r>
              <a:rPr lang="uk-UA" dirty="0"/>
              <a:t>В. </a:t>
            </a:r>
            <a:r>
              <a:rPr lang="uk-UA" dirty="0" err="1"/>
              <a:t>Дронов</a:t>
            </a:r>
            <a:r>
              <a:rPr lang="uk-UA" dirty="0"/>
              <a:t>. Розділ №2.</a:t>
            </a:r>
          </a:p>
          <a:p>
            <a:pPr marL="0" indent="0">
              <a:buNone/>
            </a:pPr>
            <a:endParaRPr lang="uk-UA" sz="3400" u="sng" dirty="0"/>
          </a:p>
        </p:txBody>
      </p:sp>
    </p:spTree>
    <p:extLst>
      <p:ext uri="{BB962C8B-B14F-4D97-AF65-F5344CB8AC3E}">
        <p14:creationId xmlns:p14="http://schemas.microsoft.com/office/powerpoint/2010/main" val="1872728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148</Words>
  <Application>Microsoft Office PowerPoint</Application>
  <PresentationFormat>Широкий екран</PresentationFormat>
  <Paragraphs>49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Презентація PowerPoint</vt:lpstr>
      <vt:lpstr>CSS (від англ. Cascading Style Sheets  - «каскадні таблиці стилів») - спеціальна мова, що використовується для опису сторінок, написаних мовами розмітки даних. </vt:lpstr>
      <vt:lpstr>Види стилів</vt:lpstr>
      <vt:lpstr>Вбудовані стилі</vt:lpstr>
      <vt:lpstr>Глобальні стилі</vt:lpstr>
      <vt:lpstr>Синтаксис CSS</vt:lpstr>
      <vt:lpstr>Зовнішні стилі</vt:lpstr>
      <vt:lpstr>Селектори: класи та ідентифікатори</vt:lpstr>
      <vt:lpstr>Додаткові джерела інформації: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Введення в HTML</dc:title>
  <dc:creator>RePack by Diakov</dc:creator>
  <cp:lastModifiedBy>Taras Kundyk</cp:lastModifiedBy>
  <cp:revision>81</cp:revision>
  <dcterms:created xsi:type="dcterms:W3CDTF">2017-07-17T09:19:18Z</dcterms:created>
  <dcterms:modified xsi:type="dcterms:W3CDTF">2017-12-19T07:31:49Z</dcterms:modified>
</cp:coreProperties>
</file>