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3" d="100"/>
          <a:sy n="73" d="100"/>
        </p:scale>
        <p:origin x="-1668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7719D49-B749-4721-85D2-99F71BD39B3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5651B2E-3CFB-418E-A90B-C2833D6BCD04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FC66E5-E4C4-4763-8E8C-FADEE83445A1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9766C9-64C6-4889-B7B1-1DB5401C4BF0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1905000"/>
            <a:ext cx="2266950" cy="42481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1905000"/>
            <a:ext cx="6653212" cy="42481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DC8169-9021-4FF6-88F2-A31AB070760B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9EE93C-1F14-4537-8E13-B1AD1BD275D5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B2540-B06E-4E4D-9E9F-9EFE6763608C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BA1E7-3F9E-4F32-9599-37CB8D7061DE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2020888"/>
            <a:ext cx="4459287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2020888"/>
            <a:ext cx="4460875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2221B1-356A-4E1E-828E-93F958506175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8C424F-4370-4F4B-AE93-0B828AEDD2D4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96051C-1BA5-4304-B720-8F49B1BB0D1D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A70807-C9CF-4D67-B6B6-290E4C2F8A85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DBF4EB-4B7F-4AA4-9760-E9E9C4108FF2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8739F9-8171-4569-A82C-7F5E68D026F6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29AB7C-5C9C-4AB3-B667-13D069100813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22ED1-205D-4CB4-BF4F-642BD26858F5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407988"/>
            <a:ext cx="2266950" cy="62880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407988"/>
            <a:ext cx="6653212" cy="62880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5F243-D9AC-49E3-8200-924DEB8487B9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988925-95D7-4AD3-BE1A-F8E80A4F867B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3455988"/>
            <a:ext cx="4459287" cy="269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3455988"/>
            <a:ext cx="4460875" cy="269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806445-0E1D-41F1-95E6-9042C1C61C43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56CB2-B794-42CF-B6BF-0D135CBCAFF8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0FE9EE-D09C-4CCE-B7F7-485307FF86CC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E2AF47-4656-4241-B89E-CEACE915CA98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94AC1-08A6-41DC-AC22-AB2F23858023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997D3A-AC55-44EA-ABDA-BF6555B93D9C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Pictures/100000000000042100000319E8BEE67E2C6A6804.jp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Pictures/100000000000042100000319E8BEE67E2C6A6804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ct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7DD7C72-45E6-4914-96B4-B6893CF18B03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hangingPunct="0">
        <a:tabLst/>
        <a:defRPr lang="ru-RU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32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2020679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ct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6115693-BE9E-4AD4-8EE2-6D606B310F3A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hangingPunct="0">
        <a:tabLst/>
        <a:defRPr lang="ru-RU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287784" y="1691605"/>
            <a:ext cx="9359672" cy="1894703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ru-RU" dirty="0">
                <a:solidFill>
                  <a:srgbClr val="EEEEEE"/>
                </a:solidFill>
                <a:latin typeface="Bahnschrift SemiBold" pitchFamily="34"/>
                <a:cs typeface="Calibri"/>
              </a:rPr>
              <a:t>Разработка игрового симулятора «</a:t>
            </a:r>
            <a:r>
              <a:rPr lang="en-US" dirty="0">
                <a:solidFill>
                  <a:srgbClr val="EEEEEE"/>
                </a:solidFill>
                <a:latin typeface="Bahnschrift SemiBold" pitchFamily="34"/>
                <a:cs typeface="Calibri"/>
              </a:rPr>
              <a:t>SUPER-MEGA DESTROYER</a:t>
            </a:r>
            <a:r>
              <a:rPr lang="ru-RU" dirty="0">
                <a:solidFill>
                  <a:srgbClr val="EEEEEE"/>
                </a:solidFill>
                <a:latin typeface="Bahnschrift SemiBold" pitchFamily="34"/>
                <a:cs typeface="Calibri"/>
              </a:rPr>
              <a:t>» в среде </a:t>
            </a:r>
            <a:r>
              <a:rPr lang="en-US" dirty="0">
                <a:solidFill>
                  <a:srgbClr val="EEEEEE"/>
                </a:solidFill>
                <a:latin typeface="Bahnschrift SemiBold" pitchFamily="34"/>
                <a:cs typeface="Calibri"/>
              </a:rPr>
              <a:t>Unity 3D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503999" y="5940077"/>
            <a:ext cx="9071640" cy="1619922"/>
          </a:xfrm>
        </p:spPr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600"/>
              </a:spcAft>
              <a:buNone/>
            </a:pPr>
            <a:r>
              <a:rPr lang="ru-RU" sz="2400" dirty="0">
                <a:solidFill>
                  <a:srgbClr val="EEEEEE"/>
                </a:solidFill>
                <a:latin typeface="Bahnschrift SemiBold" pitchFamily="34"/>
                <a:cs typeface="Calibri"/>
              </a:rPr>
              <a:t>Выполнил: ученик 11 «А» класса</a:t>
            </a:r>
          </a:p>
          <a:p>
            <a:pPr marL="0" lvl="0" indent="0" algn="ctr">
              <a:spcAft>
                <a:spcPts val="600"/>
              </a:spcAft>
              <a:buNone/>
            </a:pPr>
            <a:r>
              <a:rPr lang="ru-RU" sz="2400" dirty="0">
                <a:solidFill>
                  <a:srgbClr val="EEEEEE"/>
                </a:solidFill>
                <a:latin typeface="Bahnschrift SemiBold" pitchFamily="34"/>
                <a:cs typeface="Calibri"/>
              </a:rPr>
              <a:t>МАОУ СОШ №36</a:t>
            </a:r>
          </a:p>
          <a:p>
            <a:pPr marL="0" lvl="0" indent="0" algn="ctr">
              <a:spcAft>
                <a:spcPts val="600"/>
              </a:spcAft>
              <a:buNone/>
            </a:pPr>
            <a:r>
              <a:rPr lang="ru-RU" sz="2400" dirty="0">
                <a:solidFill>
                  <a:srgbClr val="EEEEEE"/>
                </a:solidFill>
                <a:latin typeface="Bahnschrift SemiBold" pitchFamily="34"/>
                <a:cs typeface="Calibri"/>
              </a:rPr>
              <a:t>Забалуев Владислав Сергеевич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Рис.3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pic>
        <p:nvPicPr>
          <p:cNvPr id="4" name="Содержимое 3" descr="эбаут гей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824" y="1979637"/>
            <a:ext cx="8902034" cy="5215333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Рис.4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pic>
        <p:nvPicPr>
          <p:cNvPr id="4" name="Содержимое 3" descr="пауз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824" y="1907629"/>
            <a:ext cx="8695574" cy="4974396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08" y="395461"/>
            <a:ext cx="9071640" cy="1262520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Тестирование программы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Стрельба во врага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itchFamily="34" charset="0"/>
            </a:endParaRPr>
          </a:p>
        </p:txBody>
      </p:sp>
      <p:pic>
        <p:nvPicPr>
          <p:cNvPr id="4" name="Рисунок 3" descr="пуль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904" y="2699717"/>
            <a:ext cx="6768752" cy="39184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Тестирование программы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Стрельба бота в главного героя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itchFamily="34" charset="0"/>
            </a:endParaRPr>
          </a:p>
        </p:txBody>
      </p:sp>
      <p:pic>
        <p:nvPicPr>
          <p:cNvPr id="4" name="Рисунок 3" descr="убивают вол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1920" y="2699717"/>
            <a:ext cx="6552728" cy="381316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Вывод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3808" y="2051645"/>
            <a:ext cx="9071640" cy="467532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Мне кажется, я справился с поставленной задачей, так как мой проект вполне можно считать самостоятельной игрой.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Наибольшую сложность составило программирование самого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персонажа, так как я начал именно с этого. 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Сейчас, когда мой проект уже готов, я могу сказать, что создавать игры сложно, но интересно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ru-RU" dirty="0">
                <a:solidFill>
                  <a:srgbClr val="333333"/>
                </a:solidFill>
                <a:latin typeface="Bahnschrift SemiBold" pitchFamily="34"/>
                <a:cs typeface="Tahoma" pitchFamily="2"/>
              </a:rPr>
              <a:t>Постановка задачи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45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marL="0" indent="0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Требуется разработать программу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,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 которая обладает следующими функциями:</a:t>
            </a:r>
          </a:p>
          <a:p>
            <a:pPr marL="0" indent="0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Главный герой игры умеет бегать, прыгать, стрелять, цепляться за стены</a:t>
            </a:r>
          </a:p>
          <a:p>
            <a:pPr marL="0" indent="0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Враги должны патрулировать определенную область; при приближении игрока бежать за ним, пытаясь убить</a:t>
            </a:r>
          </a:p>
          <a:p>
            <a:pPr marL="0" indent="0"/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Существует препятствие, коснувшись которого главный 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герой получит 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урон</a:t>
            </a:r>
          </a:p>
          <a:p>
            <a:pPr marL="0" indent="0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08" y="395461"/>
            <a:ext cx="9071640" cy="1262520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Сюжет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Задумкой игры стал ниндзя(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рэмбо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) с автоматом, желающий добраться до своего любимого объекта (им стал обычный кустик) через толпы монстров и кучи преград</a:t>
            </a:r>
          </a:p>
          <a:p>
            <a:endParaRPr 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Алгоритм работы программы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клавиш «А» и «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D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(или стрелочек) главный герой перемещается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клавиши «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F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главный герой начинает стрельбу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пробел главный герой прыгает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попадании вражеской пули у главного героя отнимается 1 жизнь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Камера автоматически следит за главным героем и перемещается вместе с ним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Алгоритм работы программы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попадании главного героя на «колышек» отнимаются жизни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Боты патрулируют определенные точки и при приближении к ним главного героя стремятся убить его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Если главный герой убежит на определенное расстояние от врага, то бот возвращается к исходной точке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Если у героя заканчиваются все жизни, то он умирает, и игра начинается заново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Если главному герою удается достигнуть конечной точки («кустик»), то пользователь выигрывает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Интерфейс пользователя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запуске программы появляется главное меню(рис.1)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Start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запускается игра(рис.2)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Information about game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появляются правила игры(рис.3)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Exit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программа закрывается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паузу время в игре останавливается(рис.4)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Return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в меню паузы игра перезапускается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Resume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в меню паузы игра продолжается</a:t>
            </a:r>
          </a:p>
          <a:p>
            <a:endParaRPr lang="ru-RU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Интерфейс пользователя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Menu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в меню паузы производится выход в главное меню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При нажатии на «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Exit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» в меню паузы происходит выход из игры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Вся игра сопровождается музыкой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В игре присутствует параллакс заднего фона (двигаются облака)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В левом верхнем углу отображаются жизни</a:t>
            </a:r>
          </a:p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itchFamily="34" charset="0"/>
              </a:rPr>
              <a:t>Если пользователь выигрывает, то появляется экран победы </a:t>
            </a:r>
          </a:p>
          <a:p>
            <a:endParaRPr lang="ru-RU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08" y="467469"/>
            <a:ext cx="9071640" cy="126252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Рис.1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pic>
        <p:nvPicPr>
          <p:cNvPr id="4" name="Содержимое 3" descr="меню главно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9832" y="1979637"/>
            <a:ext cx="8585200" cy="4957804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itchFamily="34" charset="0"/>
              </a:rPr>
              <a:t>Рис.2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itchFamily="34" charset="0"/>
            </a:endParaRPr>
          </a:p>
        </p:txBody>
      </p:sp>
      <p:pic>
        <p:nvPicPr>
          <p:cNvPr id="4" name="Содержимое 3" descr="красотищ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848" y="1979637"/>
            <a:ext cx="8482319" cy="4936039"/>
          </a:xfr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Light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ghts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426</Words>
  <Application>Microsoft Office PowerPoint</Application>
  <PresentationFormat>Произвольный</PresentationFormat>
  <Paragraphs>50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Lights</vt:lpstr>
      <vt:lpstr>Lights1</vt:lpstr>
      <vt:lpstr>Разработка игрового симулятора «SUPER-MEGA DESTROYER» в среде Unity 3D</vt:lpstr>
      <vt:lpstr>Постановка задачи</vt:lpstr>
      <vt:lpstr>Сюжет</vt:lpstr>
      <vt:lpstr>Алгоритм работы программы</vt:lpstr>
      <vt:lpstr>Алгоритм работы программы</vt:lpstr>
      <vt:lpstr>Интерфейс пользователя</vt:lpstr>
      <vt:lpstr>Интерфейс пользователя</vt:lpstr>
      <vt:lpstr>Рис.1</vt:lpstr>
      <vt:lpstr>Рис.2</vt:lpstr>
      <vt:lpstr>Рис.3</vt:lpstr>
      <vt:lpstr>Рис.4</vt:lpstr>
      <vt:lpstr>Тестирование программы</vt:lpstr>
      <vt:lpstr>Тестирование программы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Stealth2</dc:creator>
  <cp:lastModifiedBy>Stealth2</cp:lastModifiedBy>
  <cp:revision>23</cp:revision>
  <dcterms:created xsi:type="dcterms:W3CDTF">2020-05-14T22:20:18Z</dcterms:created>
  <dcterms:modified xsi:type="dcterms:W3CDTF">2020-05-15T12:01:10Z</dcterms:modified>
</cp:coreProperties>
</file>