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sldIdLst>
    <p:sldId id="256" r:id="rId2"/>
    <p:sldId id="258" r:id="rId3"/>
    <p:sldId id="267" r:id="rId4"/>
    <p:sldId id="264" r:id="rId5"/>
    <p:sldId id="271" r:id="rId6"/>
    <p:sldId id="270" r:id="rId7"/>
    <p:sldId id="269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94660"/>
  </p:normalViewPr>
  <p:slideViewPr>
    <p:cSldViewPr snapToGrid="0">
      <p:cViewPr>
        <p:scale>
          <a:sx n="74" d="100"/>
          <a:sy n="74" d="100"/>
        </p:scale>
        <p:origin x="-5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B6AA-A885-46B8-9BB8-DB082221EF83}" type="datetimeFigureOut">
              <a:rPr lang="ru-RU" smtClean="0"/>
              <a:t>08.06.2017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73954-2A5D-478E-81D1-DA8D44D60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5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73954-2A5D-478E-81D1-DA8D44D60DB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05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73954-2A5D-478E-81D1-DA8D44D60D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B124-624A-4D30-B249-F049F0A4D5EA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4FDE-9023-47B2-BDC7-57E35AA1F22A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4E4-25DA-4C95-8E7F-FF67F4646D31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9CAD-9837-422B-83D8-00709E323FD3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7F7-1AF6-40D5-BB31-2FE5E9D41D69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4146-BA33-4761-9106-D5B0C8A9F63B}" type="datetime1">
              <a:rPr lang="ru-RU" smtClean="0"/>
              <a:t>08.06.2017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B40F-618F-429C-A4AD-57CBACC51EC5}" type="datetime1">
              <a:rPr lang="ru-RU" smtClean="0"/>
              <a:t>08.06.2017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D176-B4B4-493E-B66A-E9EAEE34932E}" type="datetime1">
              <a:rPr lang="ru-RU" smtClean="0"/>
              <a:t>08.06.2017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A0EB-3E71-4865-970A-86CD8439B1C5}" type="datetime1">
              <a:rPr lang="ru-RU" smtClean="0"/>
              <a:t>08.06.2017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37A7-0733-4E2D-9C4A-FD19554C0286}" type="datetime1">
              <a:rPr lang="ru-RU" smtClean="0"/>
              <a:t>08.06.2017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79B-9B1B-4279-801B-A0DDA4B1FE6F}" type="datetime1">
              <a:rPr lang="ru-RU" smtClean="0"/>
              <a:t>08.06.2017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49AB150-A5CE-4142-9B2F-75AB1EC490DB}" type="datetime1">
              <a:rPr lang="ru-RU" smtClean="0"/>
              <a:t>08.06.2017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A593DC2-9290-445B-9513-33B077E526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chool77-penza.ru/proj/profor/penzgtu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1" y="243893"/>
            <a:ext cx="2098500" cy="20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95313" y="2431581"/>
            <a:ext cx="9144000" cy="522287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Контрольная работа на тему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1534" y="2953860"/>
            <a:ext cx="112912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«Разработка</a:t>
            </a:r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Gif-Bot</a:t>
            </a:r>
            <a:r>
              <a:rPr lang="ru-RU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09127" y="5844518"/>
            <a:ext cx="765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15ИП1бп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Фролкин В.И.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Руководитель: ст. преподаватель кафедры ИТС Володин К.И.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9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357" y="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Задача работы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9556" y="2023657"/>
            <a:ext cx="114327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>
              <a:lnSpc>
                <a:spcPct val="150000"/>
              </a:lnSpc>
            </a:pPr>
            <a:r>
              <a:rPr lang="ru-RU" sz="22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Цель 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контрольной работы</a:t>
            </a:r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применить 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практике и закрепить знания, полученные в ходе обучения курсу «ООП»</a:t>
            </a:r>
          </a:p>
          <a:p>
            <a:pPr indent="447675">
              <a:lnSpc>
                <a:spcPct val="150000"/>
              </a:lnSpc>
            </a:pP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Задача 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работы: 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разработать 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бот для поиска </a:t>
            </a:r>
            <a:r>
              <a:rPr lang="ru-RU" sz="2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гифок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 приложение «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Telegram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»</a:t>
            </a:r>
          </a:p>
          <a:p>
            <a:pPr indent="447675">
              <a:lnSpc>
                <a:spcPct val="150000"/>
              </a:lnSpc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этого нужно реализовать:</a:t>
            </a:r>
            <a:endParaRPr lang="ru-RU" sz="2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поиск сервиса от куда будут браться </a:t>
            </a:r>
            <a:r>
              <a:rPr lang="ru-RU" sz="2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гифки</a:t>
            </a:r>
            <a:endParaRPr lang="ru-RU" sz="2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работа бота с русской и англоязычной аудиторией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реализация алгоритмов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написание кода</a:t>
            </a:r>
          </a:p>
          <a:p>
            <a:pPr indent="447675">
              <a:lnSpc>
                <a:spcPct val="150000"/>
              </a:lnSpc>
            </a:pPr>
            <a:endParaRPr lang="ru-RU" sz="2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47675">
              <a:lnSpc>
                <a:spcPct val="150000"/>
              </a:lnSpc>
            </a:pPr>
            <a:endParaRPr lang="ru-RU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"/>
            <a:ext cx="10515600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Инструменты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библиотеки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88925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Pytelegrambotapi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Sys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R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equests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563682"/>
            <a:ext cx="28568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- 3.5.</a:t>
            </a:r>
          </a:p>
          <a:p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2017.1.2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C:\Users\Влад\Desktop\47rOBz6C7D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69" y="1334608"/>
            <a:ext cx="8461420" cy="473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7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544" y="347728"/>
            <a:ext cx="9042400" cy="917620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Диаграмма развёртывания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1419896"/>
            <a:ext cx="8075053" cy="45920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491" y="296215"/>
            <a:ext cx="9042400" cy="1007772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Диаграмма классов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6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55" y="2087720"/>
            <a:ext cx="8794888" cy="3785046"/>
          </a:xfrm>
        </p:spPr>
      </p:pic>
    </p:spTree>
    <p:extLst>
      <p:ext uri="{BB962C8B-B14F-4D97-AF65-F5344CB8AC3E}">
        <p14:creationId xmlns:p14="http://schemas.microsoft.com/office/powerpoint/2010/main" val="23101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337" y="347730"/>
            <a:ext cx="9066727" cy="89186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  <a:endParaRPr lang="ru-RU" dirty="0"/>
          </a:p>
        </p:txBody>
      </p:sp>
      <p:pic>
        <p:nvPicPr>
          <p:cNvPr id="7" name="20170529_222146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69582" y="1407018"/>
            <a:ext cx="8008513" cy="450478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23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879" y="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 по проделанной работе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13343" y="1664204"/>
            <a:ext cx="114786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>
              <a:lnSpc>
                <a:spcPct val="150000"/>
              </a:lnSpc>
              <a:spcAft>
                <a:spcPts val="0"/>
              </a:spcAft>
            </a:pP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7675">
              <a:lnSpc>
                <a:spcPct val="150000"/>
              </a:lnSpc>
              <a:spcAft>
                <a:spcPts val="0"/>
              </a:spcAft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2000" indent="-34290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Приложение-бот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разработано и функционирует согласно установленным требованиям</a:t>
            </a:r>
          </a:p>
          <a:p>
            <a:pPr marL="432000" indent="-34290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проводилась в соответствии с принципами ООП</a:t>
            </a:r>
          </a:p>
          <a:p>
            <a:pPr indent="447675">
              <a:lnSpc>
                <a:spcPct val="150000"/>
              </a:lnSpc>
              <a:spcAft>
                <a:spcPts val="0"/>
              </a:spcAft>
            </a:pP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468" y="2060620"/>
            <a:ext cx="10515600" cy="1191528"/>
          </a:xfrm>
        </p:spPr>
        <p:txBody>
          <a:bodyPr>
            <a:normAutofit/>
          </a:bodyPr>
          <a:lstStyle/>
          <a:p>
            <a: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пасибо за внимание! </a:t>
            </a:r>
            <a:endParaRPr lang="ru-RU" sz="6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3DC2-9290-445B-9513-33B077E52607}" type="slidenum">
              <a:rPr lang="ru-RU" smtClean="0"/>
              <a:t>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153617" y="58054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https://github.com/vlafrol/hac/tree/master/teleg_bot</a:t>
            </a:r>
          </a:p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vlafrol2@gmail.com</a:t>
            </a:r>
          </a:p>
        </p:txBody>
      </p:sp>
    </p:spTree>
    <p:extLst>
      <p:ext uri="{BB962C8B-B14F-4D97-AF65-F5344CB8AC3E}">
        <p14:creationId xmlns:p14="http://schemas.microsoft.com/office/powerpoint/2010/main" val="11666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491</TotalTime>
  <Words>156</Words>
  <Application>Microsoft Office PowerPoint</Application>
  <PresentationFormat>Произвольный</PresentationFormat>
  <Paragraphs>44</Paragraphs>
  <Slides>9</Slides>
  <Notes>2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NewsPrint</vt:lpstr>
      <vt:lpstr>Презентация PowerPoint</vt:lpstr>
      <vt:lpstr>Цель и Задача работы</vt:lpstr>
      <vt:lpstr>Инструменты и библиотеки </vt:lpstr>
      <vt:lpstr>USE case </vt:lpstr>
      <vt:lpstr>Диаграмма развёртывания</vt:lpstr>
      <vt:lpstr>Диаграмма классов</vt:lpstr>
      <vt:lpstr>Демонстрация работы</vt:lpstr>
      <vt:lpstr>Выводы по проделанной работе</vt:lpstr>
      <vt:lpstr>Спасибо за внимание! 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Суменкова</dc:creator>
  <cp:lastModifiedBy>Влад Фролкин</cp:lastModifiedBy>
  <cp:revision>37</cp:revision>
  <dcterms:created xsi:type="dcterms:W3CDTF">2017-04-26T17:26:26Z</dcterms:created>
  <dcterms:modified xsi:type="dcterms:W3CDTF">2017-06-08T07:06:45Z</dcterms:modified>
</cp:coreProperties>
</file>