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B38D44-02B7-80EE-0A49-5A95D39FD3A3}" v="1" dt="2021-06-01T07:19:08.131"/>
    <p1510:client id="{AD59E70E-8F7D-414A-BED4-6B320C778146}" v="309" dt="2021-05-31T21:43:23.794"/>
    <p1510:client id="{C77D3009-2A6C-47CB-CE2C-2222ABB59E6F}" v="1" dt="2021-06-01T07:17:15.1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2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0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88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16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5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4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0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5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7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13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9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122E5265-40E4-4594-921F-80FFAD7D94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37" r="-2" b="14554"/>
          <a:stretch/>
        </p:blipFill>
        <p:spPr>
          <a:xfrm>
            <a:off x="-31960" y="-4383"/>
            <a:ext cx="12192001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>
                <a:solidFill>
                  <a:srgbClr val="FFFFFF"/>
                </a:solidFill>
                <a:ea typeface="+mj-lt"/>
                <a:cs typeface="+mj-lt"/>
              </a:rPr>
              <a:t>Implementarea operatia de extragere de radical de ordin 3</a:t>
            </a:r>
            <a:endParaRPr lang="en-US" sz="38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Realizat</a:t>
            </a:r>
            <a:r>
              <a:rPr lang="en-US" dirty="0">
                <a:solidFill>
                  <a:srgbClr val="FFFFFF"/>
                </a:solidFill>
              </a:rPr>
              <a:t> :</a:t>
            </a:r>
            <a:r>
              <a:rPr lang="ro-RO" dirty="0">
                <a:solidFill>
                  <a:srgbClr val="FFFFFF"/>
                </a:solidFill>
              </a:rPr>
              <a:t>Cotorobai Vlad</a:t>
            </a:r>
            <a:r>
              <a:rPr lang="en-US" dirty="0">
                <a:solidFill>
                  <a:srgbClr val="FFFFFF"/>
                </a:solidFill>
              </a:rPr>
              <a:t>,</a:t>
            </a:r>
            <a:endParaRPr lang="en-US" dirty="0"/>
          </a:p>
          <a:p>
            <a:r>
              <a:rPr lang="en-US" dirty="0">
                <a:solidFill>
                  <a:srgbClr val="FFFFFF"/>
                </a:solidFill>
              </a:rPr>
              <a:t>                 </a:t>
            </a:r>
            <a:r>
              <a:rPr lang="en-US" dirty="0" err="1">
                <a:solidFill>
                  <a:srgbClr val="FFFFFF"/>
                </a:solidFill>
              </a:rPr>
              <a:t>grupa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ro-RO">
                <a:solidFill>
                  <a:srgbClr val="FFFFFF"/>
                </a:solidFill>
              </a:rPr>
              <a:t>3.1</a:t>
            </a:r>
            <a:endParaRPr lang="en-US" dirty="0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7143D02C-D704-4EF0-873A-2B7CA130C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212" y="2096874"/>
            <a:ext cx="5447370" cy="218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CD7F9EC8-0E2C-4023-9DD1-73BEF6B80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2D716-DA62-45C5-9EDE-64AB1904A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1" y="978408"/>
            <a:ext cx="5037174" cy="25919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Finite state machine</a:t>
            </a:r>
          </a:p>
          <a:p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AACEB7BF-F8E5-4078-97E4-4276495F2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0DE932D-2384-4BC2-B7EB-AE6012FA7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0193" y="855387"/>
            <a:ext cx="6700967" cy="5232329"/>
          </a:xfrm>
          <a:prstGeom prst="rect">
            <a:avLst/>
          </a:prstGeom>
        </p:spPr>
      </p:pic>
      <p:sp>
        <p:nvSpPr>
          <p:cNvPr id="23" name="Rectangle 16">
            <a:extLst>
              <a:ext uri="{FF2B5EF4-FFF2-40B4-BE49-F238E27FC236}">
                <a16:creationId xmlns:a16="http://schemas.microsoft.com/office/drawing/2014/main" id="{C0301BA4-10E6-44CC-9EEC-727EDF3BC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66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5581A-696D-475F-BCBD-F45E351A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Algoritmul</a:t>
            </a:r>
          </a:p>
        </p:txBody>
      </p:sp>
      <p:pic>
        <p:nvPicPr>
          <p:cNvPr id="14" name="Picture 14" descr="Text&#10;&#10;Description automatically generated">
            <a:extLst>
              <a:ext uri="{FF2B5EF4-FFF2-40B4-BE49-F238E27FC236}">
                <a16:creationId xmlns:a16="http://schemas.microsoft.com/office/drawing/2014/main" id="{07029A8A-6E9D-4D35-ADB4-FBA97C66D4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56149" y="355946"/>
            <a:ext cx="5052404" cy="6309358"/>
          </a:xfrm>
        </p:spPr>
      </p:pic>
      <p:pic>
        <p:nvPicPr>
          <p:cNvPr id="15" name="Picture 15" descr="Text&#10;&#10;Description automatically generated">
            <a:extLst>
              <a:ext uri="{FF2B5EF4-FFF2-40B4-BE49-F238E27FC236}">
                <a16:creationId xmlns:a16="http://schemas.microsoft.com/office/drawing/2014/main" id="{F12646BE-10E2-49E0-A224-96C49DC48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14" y="3101393"/>
            <a:ext cx="5252224" cy="242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098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2665F-91A9-4648-B39B-892FEBA23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690335"/>
            <a:ext cx="5021183" cy="920398"/>
          </a:xfrm>
        </p:spPr>
        <p:txBody>
          <a:bodyPr>
            <a:normAutofit/>
          </a:bodyPr>
          <a:lstStyle/>
          <a:p>
            <a:r>
              <a:rPr lang="en-US"/>
              <a:t>Teste: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778A17E-44B9-4EF5-BA17-B9CFB3388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744" y="1069356"/>
            <a:ext cx="2486025" cy="2228850"/>
          </a:xfrm>
          <a:prstGeom prst="rect">
            <a:avLst/>
          </a:prstGeom>
        </p:spPr>
      </p:pic>
      <p:pic>
        <p:nvPicPr>
          <p:cNvPr id="5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05C54FF-41B1-415C-ADE7-7FEEE8BE1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482" y="1241851"/>
            <a:ext cx="3043353" cy="2032541"/>
          </a:xfrm>
          <a:prstGeom prst="rect">
            <a:avLst/>
          </a:prstGeom>
        </p:spPr>
      </p:pic>
      <p:pic>
        <p:nvPicPr>
          <p:cNvPr id="6" name="Picture 6" descr="Text, letter&#10;&#10;Description automatically generated">
            <a:extLst>
              <a:ext uri="{FF2B5EF4-FFF2-40B4-BE49-F238E27FC236}">
                <a16:creationId xmlns:a16="http://schemas.microsoft.com/office/drawing/2014/main" id="{D3656A5C-0127-459C-9385-12387E7BD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595" y="1554469"/>
            <a:ext cx="2743200" cy="738231"/>
          </a:xfrm>
          <a:prstGeom prst="rect">
            <a:avLst/>
          </a:prstGeom>
        </p:spPr>
      </p:pic>
      <p:pic>
        <p:nvPicPr>
          <p:cNvPr id="8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F4910F8-0983-43BC-BA4F-A8E5D0A317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595" y="2485154"/>
            <a:ext cx="2743200" cy="809740"/>
          </a:xfrm>
          <a:prstGeom prst="rect">
            <a:avLst/>
          </a:prstGeom>
        </p:spPr>
      </p:pic>
      <p:pic>
        <p:nvPicPr>
          <p:cNvPr id="9" name="Picture 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E910B74-DE16-4289-80C3-058A5C83DE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3108" y="3820707"/>
            <a:ext cx="2743200" cy="814926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F0251EA6-8749-4EEF-BDD6-9B05B2EA63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8985" y="3827442"/>
            <a:ext cx="3068444" cy="1414775"/>
          </a:xfrm>
          <a:prstGeom prst="rect">
            <a:avLst/>
          </a:prstGeom>
        </p:spPr>
      </p:pic>
      <p:pic>
        <p:nvPicPr>
          <p:cNvPr id="11" name="Picture 11" descr="Text, letter&#10;&#10;Description automatically generated">
            <a:extLst>
              <a:ext uri="{FF2B5EF4-FFF2-40B4-BE49-F238E27FC236}">
                <a16:creationId xmlns:a16="http://schemas.microsoft.com/office/drawing/2014/main" id="{B8A249BE-7375-4FCE-B8EA-3E9894DFCB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766" y="3824759"/>
            <a:ext cx="2743200" cy="806824"/>
          </a:xfrm>
          <a:prstGeom prst="rect">
            <a:avLst/>
          </a:prstGeom>
        </p:spPr>
      </p:pic>
      <p:pic>
        <p:nvPicPr>
          <p:cNvPr id="12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83EC7E8-1634-4DCF-932A-2E3BCDCDDB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0766" y="4921561"/>
            <a:ext cx="2743200" cy="78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01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2665F-91A9-4648-B39B-892FEBA23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690335"/>
            <a:ext cx="5021183" cy="920398"/>
          </a:xfrm>
        </p:spPr>
        <p:txBody>
          <a:bodyPr>
            <a:normAutofit/>
          </a:bodyPr>
          <a:lstStyle/>
          <a:p>
            <a:r>
              <a:rPr lang="en-US"/>
              <a:t>Teste:</a:t>
            </a:r>
          </a:p>
        </p:txBody>
      </p:sp>
      <p:pic>
        <p:nvPicPr>
          <p:cNvPr id="3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F3000AB-59B3-452B-B73E-814DE5DE0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46" y="1610163"/>
            <a:ext cx="3737517" cy="1007844"/>
          </a:xfrm>
          <a:prstGeom prst="rect">
            <a:avLst/>
          </a:prstGeom>
        </p:spPr>
      </p:pic>
      <p:pic>
        <p:nvPicPr>
          <p:cNvPr id="6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895AD68-A209-4F12-ABAB-28C5DDBA9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985" y="1614063"/>
            <a:ext cx="3310053" cy="1018631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9A97BAF8-A98C-4FBA-BE6F-77C350729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6717" y="1353508"/>
            <a:ext cx="2743200" cy="1623373"/>
          </a:xfrm>
          <a:prstGeom prst="rect">
            <a:avLst/>
          </a:prstGeom>
        </p:spPr>
      </p:pic>
      <p:pic>
        <p:nvPicPr>
          <p:cNvPr id="8" name="Picture 8" descr="Text, letter&#10;&#10;Description automatically generated">
            <a:extLst>
              <a:ext uri="{FF2B5EF4-FFF2-40B4-BE49-F238E27FC236}">
                <a16:creationId xmlns:a16="http://schemas.microsoft.com/office/drawing/2014/main" id="{1325488E-AB41-42E0-A159-B5B67A4CE3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547" y="2760086"/>
            <a:ext cx="2743200" cy="836023"/>
          </a:xfrm>
          <a:prstGeom prst="rect">
            <a:avLst/>
          </a:prstGeom>
        </p:spPr>
      </p:pic>
      <p:pic>
        <p:nvPicPr>
          <p:cNvPr id="9" name="Picture 9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CD96F935-9FB3-4785-9188-5A2BFA567C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6400" y="5305308"/>
            <a:ext cx="2743200" cy="652116"/>
          </a:xfrm>
          <a:prstGeom prst="rect">
            <a:avLst/>
          </a:prstGeom>
        </p:spPr>
      </p:pic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4FF97DC0-34A0-4DE0-9A42-8C0584C1FE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01668" y="4203409"/>
            <a:ext cx="2743200" cy="1350498"/>
          </a:xfrm>
          <a:prstGeom prst="rect">
            <a:avLst/>
          </a:prstGeom>
        </p:spPr>
      </p:pic>
      <p:pic>
        <p:nvPicPr>
          <p:cNvPr id="11" name="Picture 11" descr="Text, letter&#10;&#10;Description automatically generated">
            <a:extLst>
              <a:ext uri="{FF2B5EF4-FFF2-40B4-BE49-F238E27FC236}">
                <a16:creationId xmlns:a16="http://schemas.microsoft.com/office/drawing/2014/main" id="{170278C1-0257-4478-B26E-12D83DE1F1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0059" y="5309834"/>
            <a:ext cx="2743200" cy="754577"/>
          </a:xfrm>
          <a:prstGeom prst="rect">
            <a:avLst/>
          </a:prstGeom>
        </p:spPr>
      </p:pic>
      <p:pic>
        <p:nvPicPr>
          <p:cNvPr id="12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A4FE053-92AD-4787-BFB2-57A96CA1BC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0059" y="4094567"/>
            <a:ext cx="3626004" cy="1019915"/>
          </a:xfrm>
          <a:prstGeom prst="rect">
            <a:avLst/>
          </a:prstGeom>
        </p:spPr>
      </p:pic>
      <p:pic>
        <p:nvPicPr>
          <p:cNvPr id="13" name="Picture 1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2490277-7800-4AFB-BF42-81EA950D238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44790" y="4093819"/>
            <a:ext cx="3310053" cy="97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446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F9C4E-F4F7-4690-A6F5-2004FEE32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727506"/>
            <a:ext cx="5021183" cy="1756739"/>
          </a:xfrm>
        </p:spPr>
        <p:txBody>
          <a:bodyPr>
            <a:normAutofit/>
          </a:bodyPr>
          <a:lstStyle/>
          <a:p>
            <a:r>
              <a:rPr lang="en-US"/>
              <a:t>Codul</a:t>
            </a:r>
            <a:br>
              <a:rPr lang="en-US"/>
            </a:br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1FB018B-2741-450E-9FB7-35BB9C3C5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49" y="1606420"/>
            <a:ext cx="2743200" cy="3961111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5E9BA446-72CC-4802-9D72-7575B2D64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759" y="869795"/>
            <a:ext cx="2248042" cy="4700239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78CF19B8-E27F-4B8D-8EA5-33E9910E9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905" y="841917"/>
            <a:ext cx="2408823" cy="4728117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7DFD1696-C9AA-403A-A4DC-F199F8F5B7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3412" y="841917"/>
            <a:ext cx="3172420" cy="475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79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86E263-0C21-427D-BBDF-E1FC329AA7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64" r="6" b="199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7B3E2DB-180D-4752-BBB6-987822D6B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944761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9321" y="508090"/>
            <a:ext cx="6114810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48E11EB-ECDC-47B0-B1FD-4110831A6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727506"/>
            <a:ext cx="5021183" cy="175673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Codul</a:t>
            </a:r>
            <a:br>
              <a:rPr lang="en-US"/>
            </a:br>
            <a:endParaRPr lang="en-US"/>
          </a:p>
        </p:txBody>
      </p:sp>
      <p:pic>
        <p:nvPicPr>
          <p:cNvPr id="16" name="Picture 16" descr="Text&#10;&#10;Description automatically generated">
            <a:extLst>
              <a:ext uri="{FF2B5EF4-FFF2-40B4-BE49-F238E27FC236}">
                <a16:creationId xmlns:a16="http://schemas.microsoft.com/office/drawing/2014/main" id="{45661726-EC94-4B9B-82F1-09013D119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82" y="1548161"/>
            <a:ext cx="3021645" cy="4895385"/>
          </a:xfrm>
          <a:prstGeom prst="rect">
            <a:avLst/>
          </a:prstGeom>
        </p:spPr>
      </p:pic>
      <p:pic>
        <p:nvPicPr>
          <p:cNvPr id="17" name="Picture 17" descr="Text&#10;&#10;Description automatically generated">
            <a:extLst>
              <a:ext uri="{FF2B5EF4-FFF2-40B4-BE49-F238E27FC236}">
                <a16:creationId xmlns:a16="http://schemas.microsoft.com/office/drawing/2014/main" id="{66431CAE-E1D8-4D64-A557-A1F76CEAF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6612" y="1548161"/>
            <a:ext cx="2552557" cy="4895385"/>
          </a:xfrm>
          <a:prstGeom prst="rect">
            <a:avLst/>
          </a:prstGeom>
        </p:spPr>
      </p:pic>
      <p:pic>
        <p:nvPicPr>
          <p:cNvPr id="18" name="Picture 18" descr="Text&#10;&#10;Description automatically generated">
            <a:extLst>
              <a:ext uri="{FF2B5EF4-FFF2-40B4-BE49-F238E27FC236}">
                <a16:creationId xmlns:a16="http://schemas.microsoft.com/office/drawing/2014/main" id="{471BEE7E-F196-4E8D-88B2-6BE76F4814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7668" y="1545683"/>
            <a:ext cx="3468029" cy="320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17862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DarkSeedLeftStep">
      <a:dk1>
        <a:srgbClr val="000000"/>
      </a:dk1>
      <a:lt1>
        <a:srgbClr val="FFFFFF"/>
      </a:lt1>
      <a:dk2>
        <a:srgbClr val="1B1D31"/>
      </a:dk2>
      <a:lt2>
        <a:srgbClr val="F0F3F3"/>
      </a:lt2>
      <a:accent1>
        <a:srgbClr val="C34D59"/>
      </a:accent1>
      <a:accent2>
        <a:srgbClr val="B13B79"/>
      </a:accent2>
      <a:accent3>
        <a:srgbClr val="C34DBC"/>
      </a:accent3>
      <a:accent4>
        <a:srgbClr val="873BB1"/>
      </a:accent4>
      <a:accent5>
        <a:srgbClr val="684DC3"/>
      </a:accent5>
      <a:accent6>
        <a:srgbClr val="3B51B1"/>
      </a:accent6>
      <a:hlink>
        <a:srgbClr val="7F51C5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Bierstadt</vt:lpstr>
      <vt:lpstr>GestaltVTI</vt:lpstr>
      <vt:lpstr>Implementarea operatia de extragere de radical de ordin 3</vt:lpstr>
      <vt:lpstr>Finite state machine </vt:lpstr>
      <vt:lpstr>Algoritmul</vt:lpstr>
      <vt:lpstr>Teste:</vt:lpstr>
      <vt:lpstr>Teste:</vt:lpstr>
      <vt:lpstr>Codul </vt:lpstr>
      <vt:lpstr>Codul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VLAD COTOROBAI</cp:lastModifiedBy>
  <cp:revision>5</cp:revision>
  <dcterms:created xsi:type="dcterms:W3CDTF">2021-05-31T20:40:54Z</dcterms:created>
  <dcterms:modified xsi:type="dcterms:W3CDTF">2022-03-30T20:20:47Z</dcterms:modified>
</cp:coreProperties>
</file>