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1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AC91-5174-4BAD-B21F-EAE570CC767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8B5D8-3E71-4530-96B3-53B61FE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8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ke\AppData\Local\Temp\Mau_additional_si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385"/>
            <a:ext cx="8381999" cy="64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ke\Desktop\colored_si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3386"/>
            <a:ext cx="8381999" cy="64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092"/>
            <a:ext cx="1676400" cy="270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65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2" y="152399"/>
            <a:ext cx="9047488" cy="662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88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19088"/>
            <a:ext cx="8439150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79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"/>
            <a:ext cx="6477000" cy="640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" y="115634"/>
            <a:ext cx="1795818" cy="650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3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4</cp:revision>
  <dcterms:created xsi:type="dcterms:W3CDTF">2016-07-06T17:22:20Z</dcterms:created>
  <dcterms:modified xsi:type="dcterms:W3CDTF">2016-07-06T20:45:49Z</dcterms:modified>
</cp:coreProperties>
</file>