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2" r:id="rId18"/>
    <p:sldId id="270" r:id="rId19"/>
    <p:sldId id="271" r:id="rId20"/>
    <p:sldId id="278" r:id="rId21"/>
    <p:sldId id="279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3048000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figures</a:t>
            </a:r>
          </a:p>
        </p:txBody>
      </p:sp>
    </p:spTree>
    <p:extLst>
      <p:ext uri="{BB962C8B-B14F-4D97-AF65-F5344CB8AC3E}">
        <p14:creationId xmlns:p14="http://schemas.microsoft.com/office/powerpoint/2010/main" val="7968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234" y="2971800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storyline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234" y="2971800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will go here</a:t>
            </a:r>
          </a:p>
        </p:txBody>
      </p:sp>
    </p:spTree>
    <p:extLst>
      <p:ext uri="{BB962C8B-B14F-4D97-AF65-F5344CB8AC3E}">
        <p14:creationId xmlns:p14="http://schemas.microsoft.com/office/powerpoint/2010/main" val="353448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4234" y="2971800"/>
            <a:ext cx="4494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show some example time series,</a:t>
            </a:r>
          </a:p>
          <a:p>
            <a:r>
              <a:rPr lang="en-US" dirty="0" smtClean="0"/>
              <a:t>or extract trends and plot them all, colored by</a:t>
            </a:r>
          </a:p>
          <a:p>
            <a:r>
              <a:rPr lang="en-US" smtClean="0"/>
              <a:t>latitude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00013"/>
            <a:ext cx="80581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013"/>
            <a:ext cx="80581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190853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</a:t>
            </a:r>
            <a:endParaRPr lang="en-US" dirty="0"/>
          </a:p>
          <a:p>
            <a:r>
              <a:rPr lang="en-US" dirty="0" smtClean="0"/>
              <a:t>ice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other</a:t>
            </a:r>
          </a:p>
          <a:p>
            <a:r>
              <a:rPr lang="en-US" dirty="0" smtClean="0"/>
              <a:t>elevation</a:t>
            </a:r>
          </a:p>
          <a:p>
            <a:r>
              <a:rPr lang="en-US" dirty="0" err="1" smtClean="0"/>
              <a:t>covars</a:t>
            </a:r>
            <a:endParaRPr lang="en-US" dirty="0" smtClean="0"/>
          </a:p>
          <a:p>
            <a:r>
              <a:rPr lang="en-US" dirty="0" smtClean="0"/>
              <a:t>explained by</a:t>
            </a:r>
          </a:p>
          <a:p>
            <a:r>
              <a:rPr lang="en-US" dirty="0" smtClean="0"/>
              <a:t>hidden trend</a:t>
            </a:r>
          </a:p>
          <a:p>
            <a:r>
              <a:rPr lang="en-US" dirty="0" smtClean="0"/>
              <a:t>1.</a:t>
            </a:r>
          </a:p>
          <a:p>
            <a:endParaRPr lang="en-US" dirty="0" smtClean="0"/>
          </a:p>
          <a:p>
            <a:r>
              <a:rPr lang="en-US" dirty="0" err="1" smtClean="0"/>
              <a:t>ht</a:t>
            </a:r>
            <a:r>
              <a:rPr lang="en-US" dirty="0" smtClean="0"/>
              <a:t> 2 is worth </a:t>
            </a:r>
          </a:p>
          <a:p>
            <a:r>
              <a:rPr lang="en-US" dirty="0" smtClean="0"/>
              <a:t>very little in </a:t>
            </a:r>
          </a:p>
          <a:p>
            <a:r>
              <a:rPr lang="en-US" dirty="0" smtClean="0"/>
              <a:t>this regard.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 can show 4</a:t>
            </a:r>
          </a:p>
          <a:p>
            <a:r>
              <a:rPr lang="en-US" dirty="0" smtClean="0"/>
              <a:t>of these (or just 1)</a:t>
            </a:r>
          </a:p>
          <a:p>
            <a:r>
              <a:rPr lang="en-US" dirty="0" smtClean="0"/>
              <a:t>to illustrate</a:t>
            </a:r>
          </a:p>
          <a:p>
            <a:r>
              <a:rPr lang="en-US" dirty="0" smtClean="0"/>
              <a:t>that they have</a:t>
            </a:r>
          </a:p>
          <a:p>
            <a:r>
              <a:rPr lang="en-US" dirty="0" smtClean="0"/>
              <a:t>picked up the</a:t>
            </a:r>
          </a:p>
          <a:p>
            <a:r>
              <a:rPr lang="en-US" dirty="0" err="1" smtClean="0"/>
              <a:t>elev</a:t>
            </a:r>
            <a:r>
              <a:rPr lang="en-US" dirty="0" smtClean="0"/>
              <a:t>/ice cover</a:t>
            </a:r>
          </a:p>
          <a:p>
            <a:r>
              <a:rPr lang="en-US" dirty="0" smtClean="0"/>
              <a:t>phenomenon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20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3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01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8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69</Words>
  <Application>Microsoft Office PowerPoint</Application>
  <PresentationFormat>On-screen Show (4:3)</PresentationFormat>
  <Paragraphs>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5</cp:revision>
  <dcterms:created xsi:type="dcterms:W3CDTF">2006-08-16T00:00:00Z</dcterms:created>
  <dcterms:modified xsi:type="dcterms:W3CDTF">2017-01-10T21:21:19Z</dcterms:modified>
</cp:coreProperties>
</file>