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B560-746D-48D4-8435-FAE2F2DDCA6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D19A-59A5-4F34-A5CB-20EF98EE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447800"/>
            <a:ext cx="360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temp_DUE_3m_fixed_at_1978-2015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29718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REPLOT THIS (names incorrect)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62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28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5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47625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5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dcterms:created xsi:type="dcterms:W3CDTF">2017-01-10T18:19:56Z</dcterms:created>
  <dcterms:modified xsi:type="dcterms:W3CDTF">2017-01-10T20:08:29Z</dcterms:modified>
</cp:coreProperties>
</file>