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2" r:id="rId6"/>
    <p:sldId id="263" r:id="rId7"/>
    <p:sldId id="266" r:id="rId8"/>
    <p:sldId id="267" r:id="rId9"/>
    <p:sldId id="270" r:id="rId10"/>
    <p:sldId id="269" r:id="rId11"/>
    <p:sldId id="268" r:id="rId12"/>
    <p:sldId id="271" r:id="rId13"/>
    <p:sldId id="288" r:id="rId14"/>
    <p:sldId id="275" r:id="rId15"/>
    <p:sldId id="276" r:id="rId16"/>
    <p:sldId id="277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161C-01CF-4BE5-87A0-9BCC7270B54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B383-5C8A-470B-8F83-41FE7E8B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bySeas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104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cc</a:t>
            </a:r>
          </a:p>
          <a:p>
            <a:r>
              <a:rPr lang="en-US" dirty="0" err="1" smtClean="0"/>
              <a:t>byMonth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85800"/>
            <a:ext cx="104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cc</a:t>
            </a:r>
          </a:p>
          <a:p>
            <a:r>
              <a:rPr lang="en-US" dirty="0" err="1" smtClean="0"/>
              <a:t>byMonth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554827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TESTING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84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85800"/>
            <a:ext cx="50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85800"/>
            <a:ext cx="50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85800"/>
            <a:ext cx="50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bySeas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7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75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75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75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524000"/>
            <a:ext cx="7998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1394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r>
              <a:rPr lang="en-US" dirty="0" smtClean="0"/>
              <a:t>+ extra trend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438" y="713096"/>
            <a:ext cx="1394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r>
              <a:rPr lang="en-US" dirty="0" smtClean="0"/>
              <a:t>+ extra trend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438" y="713096"/>
            <a:ext cx="1394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cc</a:t>
            </a:r>
          </a:p>
          <a:p>
            <a:r>
              <a:rPr lang="en-US" dirty="0" smtClean="0"/>
              <a:t>+ extra trend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85800"/>
            <a:ext cx="922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cc</a:t>
            </a:r>
          </a:p>
          <a:p>
            <a:r>
              <a:rPr lang="en-US" dirty="0" err="1" smtClean="0"/>
              <a:t>bySeas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8" y="713096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922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cc</a:t>
            </a:r>
          </a:p>
          <a:p>
            <a:r>
              <a:rPr lang="en-US" dirty="0" err="1" smtClean="0"/>
              <a:t>bySeas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byYear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9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byYear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97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byMonth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85800"/>
            <a:ext cx="1207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none</a:t>
            </a:r>
          </a:p>
          <a:p>
            <a:r>
              <a:rPr lang="en-US" dirty="0" err="1" smtClean="0"/>
              <a:t>byMonth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104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cc</a:t>
            </a:r>
          </a:p>
          <a:p>
            <a:r>
              <a:rPr lang="en-US" dirty="0" err="1" smtClean="0"/>
              <a:t>byMonth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33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78</Words>
  <Application>Microsoft Office PowerPoint</Application>
  <PresentationFormat>On-screen Show (4:3)</PresentationFormat>
  <Paragraphs>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13</cp:revision>
  <dcterms:created xsi:type="dcterms:W3CDTF">2016-10-27T19:30:52Z</dcterms:created>
  <dcterms:modified xsi:type="dcterms:W3CDTF">2016-11-01T00:09:34Z</dcterms:modified>
</cp:coreProperties>
</file>