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2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9C83-B984-41F7-B281-8211346D396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667000"/>
            <a:ext cx="152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make this line up with labels, zoom to sites layer on </a:t>
            </a:r>
            <a:r>
              <a:rPr lang="en-US" dirty="0" err="1" smtClean="0"/>
              <a:t>arcmap</a:t>
            </a:r>
            <a:r>
              <a:rPr lang="en-US" dirty="0" smtClean="0"/>
              <a:t> and use default export size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903276" y="19050"/>
            <a:ext cx="5337448" cy="6858000"/>
            <a:chOff x="1903276" y="19050"/>
            <a:chExt cx="5337448" cy="6858000"/>
          </a:xfrm>
        </p:grpSpPr>
        <p:pic>
          <p:nvPicPr>
            <p:cNvPr id="1026" name="Picture 2" descr="C:\Users\Mike\Desktop\Grad\Projects\Thesis\stream_nuts_DFA\site_ma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276" y="19050"/>
              <a:ext cx="533744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52650" y="3173422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Elwha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2305" y="3886200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Duckabush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724400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Skokomish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0395" y="566039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Deschutes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5605790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Nisqually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959" y="5105400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Puyallup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0" y="4996190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691390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Cedar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3933" y="3929390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Thornton Cr.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733800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Sammamish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0475" y="4386590"/>
              <a:ext cx="8563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Mercer Sl.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4267200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Snoqualmie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5537" y="3700790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Skykomish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70493" y="3429000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Snohomish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86400" y="2895600"/>
              <a:ext cx="1678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Stillaguamish (NF, SF)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22098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Skagit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1981200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29200" y="1371600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Nooksack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81023" y="1143000"/>
              <a:ext cx="10070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Bertrand Cr.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876800" y="3886200"/>
              <a:ext cx="380129" cy="1092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76799" y="4067175"/>
              <a:ext cx="190065" cy="80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787356" y="4487548"/>
              <a:ext cx="583137" cy="29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4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ke\git\stream_nuts_DFA\site_loc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38" y="581381"/>
            <a:ext cx="7009524" cy="56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4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4</cp:revision>
  <dcterms:created xsi:type="dcterms:W3CDTF">2016-07-01T20:30:33Z</dcterms:created>
  <dcterms:modified xsi:type="dcterms:W3CDTF">2016-12-14T01:33:10Z</dcterms:modified>
</cp:coreProperties>
</file>