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9C83-B984-41F7-B281-8211346D396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E53C-F366-4D06-A923-25780D66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903276" y="19050"/>
            <a:ext cx="5337448" cy="6858000"/>
            <a:chOff x="1903276" y="19050"/>
            <a:chExt cx="5337448" cy="6858000"/>
          </a:xfrm>
        </p:grpSpPr>
        <p:pic>
          <p:nvPicPr>
            <p:cNvPr id="1026" name="Picture 2" descr="C:\Users\Mike\Desktop\Grad\Projects\Thesis\stream_nuts_DFA\site_ma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276" y="19050"/>
              <a:ext cx="533744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52650" y="3173422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Elwha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2305" y="3886200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Duckabush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724400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Skokomish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395" y="566039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Deschutes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60579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Nisqually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959" y="5105400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Puyallup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0" y="4996190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691390"/>
              <a:ext cx="5854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Cedar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13933" y="3929390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Thornton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733800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Sammamish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0475" y="4386590"/>
              <a:ext cx="8563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Mercer Sl.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4267200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Snoqualmie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5537" y="3700790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Skykomish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70493" y="3429000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Snohomish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86400" y="2895600"/>
              <a:ext cx="1678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Stillaguamish (NF, SF)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22098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Skagit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1981200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Samish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29200" y="1371600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Nooksack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81023" y="1143000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Bertrand Cr.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876800" y="3886200"/>
              <a:ext cx="380129" cy="1092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76799" y="4067175"/>
              <a:ext cx="190065" cy="80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787356" y="4487548"/>
              <a:ext cx="583137" cy="29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1000" y="1633210"/>
            <a:ext cx="6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git\stream_nuts_DFA\site_loc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7009524" cy="5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59080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ran a full suite of DFA models to see which best fit the data (evaluated based on AIC, likelihood, and R</a:t>
            </a:r>
            <a:r>
              <a:rPr lang="en-US" baseline="30000" dirty="0" smtClean="0"/>
              <a:t>2</a:t>
            </a:r>
            <a:r>
              <a:rPr lang="en-US" dirty="0" smtClean="0"/>
              <a:t>). By full suite I mean:</a:t>
            </a:r>
          </a:p>
          <a:p>
            <a:r>
              <a:rPr lang="en-US" dirty="0" smtClean="0"/>
              <a:t>1-3 hidden trends</a:t>
            </a:r>
          </a:p>
          <a:p>
            <a:r>
              <a:rPr lang="en-US" dirty="0" smtClean="0"/>
              <a:t>fixed/</a:t>
            </a:r>
            <a:r>
              <a:rPr lang="en-US" dirty="0" err="1" smtClean="0"/>
              <a:t>fourier</a:t>
            </a:r>
            <a:r>
              <a:rPr lang="en-US" dirty="0" smtClean="0"/>
              <a:t>/no seasonality</a:t>
            </a:r>
          </a:p>
          <a:p>
            <a:r>
              <a:rPr lang="en-US" dirty="0" smtClean="0"/>
              <a:t>diagonal + equal, diagonal + unequal, unconstrained error structures</a:t>
            </a:r>
          </a:p>
          <a:p>
            <a:r>
              <a:rPr lang="en-US" dirty="0" smtClean="0"/>
              <a:t>covariates: mean temp, max temp, </a:t>
            </a:r>
            <a:r>
              <a:rPr lang="en-US" dirty="0" err="1" smtClean="0"/>
              <a:t>precip</a:t>
            </a:r>
            <a:r>
              <a:rPr lang="en-US" dirty="0" smtClean="0"/>
              <a:t>, drought, heating degree days, mean temp + </a:t>
            </a:r>
            <a:r>
              <a:rPr lang="en-US" dirty="0" err="1" smtClean="0"/>
              <a:t>precip</a:t>
            </a:r>
            <a:r>
              <a:rPr lang="en-US" dirty="0" smtClean="0"/>
              <a:t>, none</a:t>
            </a:r>
          </a:p>
          <a:p>
            <a:endParaRPr lang="en-US" dirty="0"/>
          </a:p>
          <a:p>
            <a:r>
              <a:rPr lang="en-US" dirty="0" smtClean="0"/>
              <a:t>best model: 2 trends, fixed season, </a:t>
            </a:r>
            <a:r>
              <a:rPr lang="en-US" dirty="0" err="1" smtClean="0"/>
              <a:t>diag</a:t>
            </a:r>
            <a:r>
              <a:rPr lang="en-US" dirty="0" smtClean="0"/>
              <a:t> and unequal, </a:t>
            </a:r>
            <a:r>
              <a:rPr lang="en-US" dirty="0" err="1" smtClean="0"/>
              <a:t>precip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I regressed effect sizes (</a:t>
            </a:r>
            <a:r>
              <a:rPr lang="el-GR" dirty="0" smtClean="0"/>
              <a:t>Δ</a:t>
            </a:r>
            <a:r>
              <a:rPr lang="en-US" dirty="0" err="1" smtClean="0"/>
              <a:t>turb</a:t>
            </a:r>
            <a:r>
              <a:rPr lang="en-US" dirty="0" smtClean="0"/>
              <a:t>/</a:t>
            </a:r>
            <a:r>
              <a:rPr lang="el-GR" dirty="0" smtClean="0"/>
              <a:t> Δ</a:t>
            </a:r>
            <a:r>
              <a:rPr lang="en-US" dirty="0" smtClean="0"/>
              <a:t> </a:t>
            </a:r>
            <a:r>
              <a:rPr lang="en-US" dirty="0" err="1" smtClean="0"/>
              <a:t>precip</a:t>
            </a:r>
            <a:r>
              <a:rPr lang="en-US" dirty="0" smtClean="0"/>
              <a:t>) and factor loadings against landscape variables.</a:t>
            </a:r>
          </a:p>
          <a:p>
            <a:endParaRPr lang="en-US" dirty="0"/>
          </a:p>
          <a:p>
            <a:r>
              <a:rPr lang="en-US" dirty="0" smtClean="0"/>
              <a:t>See landscape_variable_guide.xlsx (attached to email) for a full list of variables tested.</a:t>
            </a:r>
          </a:p>
        </p:txBody>
      </p:sp>
    </p:spTree>
    <p:extLst>
      <p:ext uri="{BB962C8B-B14F-4D97-AF65-F5344CB8AC3E}">
        <p14:creationId xmlns:p14="http://schemas.microsoft.com/office/powerpoint/2010/main" val="14991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20134"/>
            <a:ext cx="526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sizes against best correlated landscape variables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120134"/>
            <a:ext cx="602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loading (1) against best correlated landscape variables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865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3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120134"/>
            <a:ext cx="602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loading (2) against best correlated landscape variables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30480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30480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73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304800"/>
            <a:ext cx="65436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29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14</cp:revision>
  <dcterms:created xsi:type="dcterms:W3CDTF">2016-07-01T20:30:33Z</dcterms:created>
  <dcterms:modified xsi:type="dcterms:W3CDTF">2017-01-05T17:55:57Z</dcterms:modified>
</cp:coreProperties>
</file>