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handoutMasterIdLst>
    <p:handoutMasterId r:id="rId5"/>
  </p:handoutMasterIdLst>
  <p:sldIdLst>
    <p:sldId id="379" r:id="rId2"/>
    <p:sldId id="382" r:id="rId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5" autoAdjust="0"/>
    <p:restoredTop sz="86148" autoAdjust="0"/>
  </p:normalViewPr>
  <p:slideViewPr>
    <p:cSldViewPr snapToGrid="0">
      <p:cViewPr varScale="1">
        <p:scale>
          <a:sx n="156" d="100"/>
          <a:sy n="156" d="100"/>
        </p:scale>
        <p:origin x="22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-194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Lecture 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FISH 447, Spring 2016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AB260A-A6E7-3547-A9B5-C03E2F1C45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4826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Lecture 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FISH 447, Spring 2016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7CAFA8-3735-D943-8DCD-F0E714F94A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8587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3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8D23B8-E085-944F-BFC4-70A23EA4BA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4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3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600" y="457200"/>
            <a:ext cx="8077200" cy="1066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1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17" descr="Pearson_Strap_Bound_White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>
                <a:solidFill>
                  <a:srgbClr val="FBF5EA"/>
                </a:solidFill>
              </a:rPr>
              <a:t>Copyright © 2015, 2012, and 2009 Pearson Education, Inc. </a:t>
            </a:r>
          </a:p>
        </p:txBody>
      </p:sp>
      <p:sp>
        <p:nvSpPr>
          <p:cNvPr id="12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0" hangingPunct="0"/>
            <a:fld id="{EC3B6953-BDFE-0746-B9F8-2EF5FEC17BCD}" type="slidenum">
              <a:rPr lang="en-US" sz="1000" b="1">
                <a:solidFill>
                  <a:srgbClr val="FBF5EA"/>
                </a:solidFill>
              </a:rPr>
              <a:pPr algn="r" eaLnBrk="0" hangingPunct="0"/>
              <a:t>‹#›</a:t>
            </a:fld>
            <a:endParaRPr lang="en-US" sz="1000" b="1">
              <a:solidFill>
                <a:srgbClr val="FBF5E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800" kern="1200">
          <a:solidFill>
            <a:schemeClr val="tx1"/>
          </a:solidFill>
          <a:latin typeface="Times New Roman" pitchFamily="18" charset="0"/>
          <a:ea typeface="ＭＳ Ｐゴシック" charset="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2800" kern="1200">
          <a:solidFill>
            <a:schemeClr val="tx1"/>
          </a:solidFill>
          <a:latin typeface="Times New Roman" pitchFamily="18" charset="0"/>
          <a:ea typeface="Times New Roman" charset="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800" kern="1200">
          <a:solidFill>
            <a:schemeClr val="tx1"/>
          </a:solidFill>
          <a:latin typeface="Times New Roman" pitchFamily="18" charset="0"/>
          <a:ea typeface="Times New Roman" charset="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2800" kern="1200">
          <a:solidFill>
            <a:schemeClr val="tx1"/>
          </a:solidFill>
          <a:latin typeface="Times New Roman" pitchFamily="18" charset="0"/>
          <a:ea typeface="Times New Roman" charset="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»"/>
        <a:defRPr sz="2800" kern="1200">
          <a:solidFill>
            <a:schemeClr val="tx1"/>
          </a:solidFill>
          <a:latin typeface="Times New Roman" pitchFamily="18" charset="0"/>
          <a:ea typeface="Times New Roman" charset="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840" y="274638"/>
            <a:ext cx="4632960" cy="934402"/>
          </a:xfrm>
        </p:spPr>
        <p:txBody>
          <a:bodyPr/>
          <a:lstStyle/>
          <a:p>
            <a:r>
              <a:rPr lang="en-US" dirty="0" smtClean="0"/>
              <a:t>Seasonality of River Discharge</a:t>
            </a:r>
            <a:endParaRPr lang="en-US" dirty="0"/>
          </a:p>
        </p:txBody>
      </p:sp>
      <p:pic>
        <p:nvPicPr>
          <p:cNvPr id="4" name="Picture 3" descr="Screen Shot 2016-03-30 at 8.02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01504" cy="6858000"/>
          </a:xfrm>
          <a:prstGeom prst="rect">
            <a:avLst/>
          </a:prstGeom>
        </p:spPr>
      </p:pic>
      <p:pic>
        <p:nvPicPr>
          <p:cNvPr id="6" name="Picture 5" descr="Screen Shot 2016-03-30 at 11.12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880" y="2912257"/>
            <a:ext cx="4897120" cy="381488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692773" y="5594348"/>
            <a:ext cx="137160" cy="137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75523" y="4832348"/>
            <a:ext cx="137160" cy="137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797923" y="3717923"/>
            <a:ext cx="137160" cy="137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791556" y="4644620"/>
            <a:ext cx="1844791" cy="1001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40009" y="2711113"/>
            <a:ext cx="3527912" cy="2109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56704" y="518026"/>
            <a:ext cx="5275926" cy="3190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267200" y="1270000"/>
            <a:ext cx="4754879" cy="1569660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 amount of water in a river at any given time is a function of both </a:t>
            </a:r>
            <a:r>
              <a:rPr lang="en-US" sz="2400" i="1" dirty="0" smtClean="0">
                <a:latin typeface="+mn-lt"/>
              </a:rPr>
              <a:t>the amount of precipitation </a:t>
            </a:r>
            <a:r>
              <a:rPr lang="en-US" sz="2400" dirty="0" smtClean="0">
                <a:latin typeface="+mn-lt"/>
              </a:rPr>
              <a:t>and </a:t>
            </a:r>
            <a:r>
              <a:rPr lang="en-US" sz="2400" i="1" dirty="0" smtClean="0">
                <a:latin typeface="+mn-lt"/>
              </a:rPr>
              <a:t>the form of precipitation</a:t>
            </a:r>
            <a:r>
              <a:rPr lang="en-US" sz="2400" dirty="0" smtClean="0">
                <a:latin typeface="+mn-lt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9220" y="278120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Snow dominated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9220" y="2636948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Rain on snow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220" y="4736194"/>
            <a:ext cx="1815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Rain dominated</a:t>
            </a:r>
          </a:p>
        </p:txBody>
      </p:sp>
    </p:spTree>
    <p:extLst>
      <p:ext uri="{BB962C8B-B14F-4D97-AF65-F5344CB8AC3E}">
        <p14:creationId xmlns:p14="http://schemas.microsoft.com/office/powerpoint/2010/main" val="220514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0" y="446995"/>
            <a:ext cx="3565071" cy="1143000"/>
          </a:xfrm>
        </p:spPr>
        <p:txBody>
          <a:bodyPr/>
          <a:lstStyle/>
          <a:p>
            <a:r>
              <a:rPr lang="en-US" dirty="0" smtClean="0"/>
              <a:t>Strong latitudinal effect on timing of annual peak discharge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2" y="216591"/>
            <a:ext cx="5070928" cy="62331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843642" y="1264499"/>
            <a:ext cx="283935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Proportion of annual discharge carried during Dec-Feb</a:t>
            </a:r>
          </a:p>
        </p:txBody>
      </p:sp>
      <p:sp>
        <p:nvSpPr>
          <p:cNvPr id="7" name="Rectangle 6"/>
          <p:cNvSpPr/>
          <p:nvPr/>
        </p:nvSpPr>
        <p:spPr>
          <a:xfrm>
            <a:off x="2653393" y="2966357"/>
            <a:ext cx="269421" cy="3193143"/>
          </a:xfrm>
          <a:prstGeom prst="rect">
            <a:avLst/>
          </a:prstGeom>
          <a:solidFill>
            <a:schemeClr val="accent1">
              <a:alpha val="21000"/>
            </a:schemeClr>
          </a:solidFill>
          <a:ln w="190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197322" y="5595648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" charset="0"/>
              </a:rPr>
              <a:t>Anderson &amp; </a:t>
            </a:r>
            <a:r>
              <a:rPr lang="en-US" dirty="0" err="1">
                <a:latin typeface="Times" charset="0"/>
              </a:rPr>
              <a:t>Naiman</a:t>
            </a:r>
            <a:r>
              <a:rPr lang="en-US" dirty="0">
                <a:latin typeface="Times" charset="0"/>
              </a:rPr>
              <a:t> 1997</a:t>
            </a:r>
            <a:endParaRPr lang="en-US" dirty="0"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7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theme/theme1.xml><?xml version="1.0" encoding="utf-8"?>
<a:theme xmlns:a="http://schemas.openxmlformats.org/drawingml/2006/main" name="lf4template">
  <a:themeElements>
    <a:clrScheme name="Custom 1">
      <a:dk1>
        <a:sysClr val="windowText" lastClr="000000"/>
      </a:dk1>
      <a:lt1>
        <a:srgbClr val="FFFFFF"/>
      </a:lt1>
      <a:dk2>
        <a:srgbClr val="004988"/>
      </a:dk2>
      <a:lt2>
        <a:srgbClr val="EEECE1"/>
      </a:lt2>
      <a:accent1>
        <a:srgbClr val="D17230"/>
      </a:accent1>
      <a:accent2>
        <a:srgbClr val="AE0337"/>
      </a:accent2>
      <a:accent3>
        <a:srgbClr val="83BB3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lf4template</Template>
  <TotalTime>4368</TotalTime>
  <Words>57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ＭＳ Ｐゴシック</vt:lpstr>
      <vt:lpstr>Times</vt:lpstr>
      <vt:lpstr>Times New Roman</vt:lpstr>
      <vt:lpstr>Wingdings</vt:lpstr>
      <vt:lpstr>Arial</vt:lpstr>
      <vt:lpstr>lf4template</vt:lpstr>
      <vt:lpstr>Seasonality of River Discharge</vt:lpstr>
      <vt:lpstr>Strong latitudinal effect on timing of annual peak discharge</vt:lpstr>
    </vt:vector>
  </TitlesOfParts>
  <Company>© 2012 Pearson Prentice Hall. All rights reserved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Introduction to Statistics</dc:subject>
  <dc:creator>Ron Larson, Betsy Farber</dc:creator>
  <cp:lastModifiedBy>Gordon Holtgrieve</cp:lastModifiedBy>
  <cp:revision>267</cp:revision>
  <cp:lastPrinted>2016-03-31T13:54:35Z</cp:lastPrinted>
  <dcterms:created xsi:type="dcterms:W3CDTF">2007-07-18T23:54:35Z</dcterms:created>
  <dcterms:modified xsi:type="dcterms:W3CDTF">2016-12-16T22:07:13Z</dcterms:modified>
</cp:coreProperties>
</file>