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3" r:id="rId6"/>
    <p:sldId id="264" r:id="rId7"/>
    <p:sldId id="265" r:id="rId8"/>
    <p:sldId id="266" r:id="rId9"/>
    <p:sldId id="268" r:id="rId10"/>
    <p:sldId id="269" r:id="rId11"/>
    <p:sldId id="267" r:id="rId12"/>
    <p:sldId id="271" r:id="rId13"/>
    <p:sldId id="272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93" d="100"/>
          <a:sy n="93" d="100"/>
        </p:scale>
        <p:origin x="399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TET OO THU" userId="S::htetoothu_htet@cmu.ac.th::d40e1c79-701f-4eb3-afd4-00941c42382c" providerId="AD" clId="Web-{9D409707-B4E1-FEF9-0120-2D6A50C3C3F5}"/>
    <pc:docChg chg="modSld">
      <pc:chgData name="HTET OO THU" userId="S::htetoothu_htet@cmu.ac.th::d40e1c79-701f-4eb3-afd4-00941c42382c" providerId="AD" clId="Web-{9D409707-B4E1-FEF9-0120-2D6A50C3C3F5}" dt="2024-03-01T11:47:00.252" v="12" actId="1076"/>
      <pc:docMkLst>
        <pc:docMk/>
      </pc:docMkLst>
      <pc:sldChg chg="modSp">
        <pc:chgData name="HTET OO THU" userId="S::htetoothu_htet@cmu.ac.th::d40e1c79-701f-4eb3-afd4-00941c42382c" providerId="AD" clId="Web-{9D409707-B4E1-FEF9-0120-2D6A50C3C3F5}" dt="2024-03-01T11:45:09.577" v="0" actId="20577"/>
        <pc:sldMkLst>
          <pc:docMk/>
          <pc:sldMk cId="1999130801" sldId="265"/>
        </pc:sldMkLst>
        <pc:spChg chg="mod">
          <ac:chgData name="HTET OO THU" userId="S::htetoothu_htet@cmu.ac.th::d40e1c79-701f-4eb3-afd4-00941c42382c" providerId="AD" clId="Web-{9D409707-B4E1-FEF9-0120-2D6A50C3C3F5}" dt="2024-03-01T11:45:09.577" v="0" actId="20577"/>
          <ac:spMkLst>
            <pc:docMk/>
            <pc:sldMk cId="1999130801" sldId="265"/>
            <ac:spMk id="3" creationId="{F044D7FB-25A5-9CA0-D778-8C3202ECE3CC}"/>
          </ac:spMkLst>
        </pc:spChg>
      </pc:sldChg>
      <pc:sldChg chg="modSp">
        <pc:chgData name="HTET OO THU" userId="S::htetoothu_htet@cmu.ac.th::d40e1c79-701f-4eb3-afd4-00941c42382c" providerId="AD" clId="Web-{9D409707-B4E1-FEF9-0120-2D6A50C3C3F5}" dt="2024-03-01T11:47:00.252" v="12" actId="1076"/>
        <pc:sldMkLst>
          <pc:docMk/>
          <pc:sldMk cId="2457697835" sldId="267"/>
        </pc:sldMkLst>
        <pc:picChg chg="mod">
          <ac:chgData name="HTET OO THU" userId="S::htetoothu_htet@cmu.ac.th::d40e1c79-701f-4eb3-afd4-00941c42382c" providerId="AD" clId="Web-{9D409707-B4E1-FEF9-0120-2D6A50C3C3F5}" dt="2024-03-01T11:46:25.657" v="6" actId="14100"/>
          <ac:picMkLst>
            <pc:docMk/>
            <pc:sldMk cId="2457697835" sldId="267"/>
            <ac:picMk id="16" creationId="{D636DED7-1318-EDAD-05E8-99DCA450642E}"/>
          </ac:picMkLst>
        </pc:picChg>
        <pc:picChg chg="mod">
          <ac:chgData name="HTET OO THU" userId="S::htetoothu_htet@cmu.ac.th::d40e1c79-701f-4eb3-afd4-00941c42382c" providerId="AD" clId="Web-{9D409707-B4E1-FEF9-0120-2D6A50C3C3F5}" dt="2024-03-01T11:47:00.252" v="12" actId="1076"/>
          <ac:picMkLst>
            <pc:docMk/>
            <pc:sldMk cId="2457697835" sldId="267"/>
            <ac:picMk id="17" creationId="{64E530BC-4CF1-BBA9-F3C0-081B7752689E}"/>
          </ac:picMkLst>
        </pc:picChg>
      </pc:sldChg>
      <pc:sldChg chg="modSp">
        <pc:chgData name="HTET OO THU" userId="S::htetoothu_htet@cmu.ac.th::d40e1c79-701f-4eb3-afd4-00941c42382c" providerId="AD" clId="Web-{9D409707-B4E1-FEF9-0120-2D6A50C3C3F5}" dt="2024-03-01T11:45:44.125" v="3" actId="20577"/>
        <pc:sldMkLst>
          <pc:docMk/>
          <pc:sldMk cId="2445659945" sldId="268"/>
        </pc:sldMkLst>
        <pc:spChg chg="mod">
          <ac:chgData name="HTET OO THU" userId="S::htetoothu_htet@cmu.ac.th::d40e1c79-701f-4eb3-afd4-00941c42382c" providerId="AD" clId="Web-{9D409707-B4E1-FEF9-0120-2D6A50C3C3F5}" dt="2024-03-01T11:45:44.125" v="3" actId="20577"/>
          <ac:spMkLst>
            <pc:docMk/>
            <pc:sldMk cId="2445659945" sldId="268"/>
            <ac:spMk id="3" creationId="{A29CAB8C-668F-D604-DFB7-83E731A52892}"/>
          </ac:spMkLst>
        </pc:spChg>
      </pc:sldChg>
      <pc:sldChg chg="modSp">
        <pc:chgData name="HTET OO THU" userId="S::htetoothu_htet@cmu.ac.th::d40e1c79-701f-4eb3-afd4-00941c42382c" providerId="AD" clId="Web-{9D409707-B4E1-FEF9-0120-2D6A50C3C3F5}" dt="2024-03-01T11:46:15.360" v="5" actId="20577"/>
        <pc:sldMkLst>
          <pc:docMk/>
          <pc:sldMk cId="3552577704" sldId="269"/>
        </pc:sldMkLst>
        <pc:spChg chg="mod">
          <ac:chgData name="HTET OO THU" userId="S::htetoothu_htet@cmu.ac.th::d40e1c79-701f-4eb3-afd4-00941c42382c" providerId="AD" clId="Web-{9D409707-B4E1-FEF9-0120-2D6A50C3C3F5}" dt="2024-03-01T11:46:15.360" v="5" actId="20577"/>
          <ac:spMkLst>
            <pc:docMk/>
            <pc:sldMk cId="3552577704" sldId="269"/>
            <ac:spMk id="3" creationId="{AE74787F-C0B1-A843-E2DD-70DCD0EC565A}"/>
          </ac:spMkLst>
        </pc:spChg>
      </pc:sldChg>
    </pc:docChg>
  </pc:docChgLst>
  <pc:docChgLst>
    <pc:chgData name="WAI YAN MOE LWIN" userId="c3fe20ac-9eb2-4dae-9a6f-cc49b393446d" providerId="ADAL" clId="{4AF314EC-2930-4DF6-9BBA-F888B95233D6}"/>
    <pc:docChg chg="modSld">
      <pc:chgData name="WAI YAN MOE LWIN" userId="c3fe20ac-9eb2-4dae-9a6f-cc49b393446d" providerId="ADAL" clId="{4AF314EC-2930-4DF6-9BBA-F888B95233D6}" dt="2024-03-03T11:47:11.457" v="1" actId="6549"/>
      <pc:docMkLst>
        <pc:docMk/>
      </pc:docMkLst>
      <pc:sldChg chg="modSp mod">
        <pc:chgData name="WAI YAN MOE LWIN" userId="c3fe20ac-9eb2-4dae-9a6f-cc49b393446d" providerId="ADAL" clId="{4AF314EC-2930-4DF6-9BBA-F888B95233D6}" dt="2024-03-03T11:46:45.180" v="0" actId="1076"/>
        <pc:sldMkLst>
          <pc:docMk/>
          <pc:sldMk cId="1487700712" sldId="256"/>
        </pc:sldMkLst>
        <pc:picChg chg="mod">
          <ac:chgData name="WAI YAN MOE LWIN" userId="c3fe20ac-9eb2-4dae-9a6f-cc49b393446d" providerId="ADAL" clId="{4AF314EC-2930-4DF6-9BBA-F888B95233D6}" dt="2024-03-03T11:46:45.180" v="0" actId="1076"/>
          <ac:picMkLst>
            <pc:docMk/>
            <pc:sldMk cId="1487700712" sldId="256"/>
            <ac:picMk id="7" creationId="{3840F91C-EDD0-4D4E-A4AB-E6C77856C88C}"/>
          </ac:picMkLst>
        </pc:picChg>
      </pc:sldChg>
      <pc:sldChg chg="modSp mod">
        <pc:chgData name="WAI YAN MOE LWIN" userId="c3fe20ac-9eb2-4dae-9a6f-cc49b393446d" providerId="ADAL" clId="{4AF314EC-2930-4DF6-9BBA-F888B95233D6}" dt="2024-03-03T11:47:11.457" v="1" actId="6549"/>
        <pc:sldMkLst>
          <pc:docMk/>
          <pc:sldMk cId="3501347425" sldId="260"/>
        </pc:sldMkLst>
        <pc:spChg chg="mod">
          <ac:chgData name="WAI YAN MOE LWIN" userId="c3fe20ac-9eb2-4dae-9a6f-cc49b393446d" providerId="ADAL" clId="{4AF314EC-2930-4DF6-9BBA-F888B95233D6}" dt="2024-03-03T11:47:11.457" v="1" actId="6549"/>
          <ac:spMkLst>
            <pc:docMk/>
            <pc:sldMk cId="3501347425" sldId="260"/>
            <ac:spMk id="3" creationId="{A9CB511D-EA45-4336-847C-1252667143B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 Manager – Htet Oo Thu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Software Programmers – Wai Yan Moe Lwin</a:t>
          </a:r>
        </a:p>
        <a:p>
          <a:pPr>
            <a:lnSpc>
              <a:spcPct val="100000"/>
            </a:lnSpc>
          </a:pPr>
          <a:r>
            <a:rPr lang="en-US" dirty="0"/>
            <a:t>                                     Phone </a:t>
          </a:r>
          <a:r>
            <a:rPr lang="en-US" dirty="0" err="1"/>
            <a:t>Myat</a:t>
          </a:r>
          <a:r>
            <a:rPr lang="en-US" dirty="0"/>
            <a:t> Ko Ko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Software Testers – Wai Yan Moe Lwin</a:t>
          </a:r>
        </a:p>
        <a:p>
          <a:pPr>
            <a:lnSpc>
              <a:spcPct val="100000"/>
            </a:lnSpc>
          </a:pPr>
          <a:r>
            <a:rPr lang="en-US" dirty="0"/>
            <a:t>                            Phone </a:t>
          </a:r>
          <a:r>
            <a:rPr lang="en-US" dirty="0" err="1"/>
            <a:t>Myat</a:t>
          </a:r>
          <a:r>
            <a:rPr lang="en-US" dirty="0"/>
            <a:t> Ko Ko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148264" y="-788631"/>
          <a:ext cx="6130937" cy="6130937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32049" y="455367"/>
          <a:ext cx="7246821" cy="910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289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Project Manager – Htet Oo Thu</a:t>
          </a:r>
        </a:p>
      </dsp:txBody>
      <dsp:txXfrm>
        <a:off x="632049" y="455367"/>
        <a:ext cx="7246821" cy="910734"/>
      </dsp:txXfrm>
    </dsp:sp>
    <dsp:sp modelId="{07CB3071-D555-47DA-A36A-69EB91531FD8}">
      <dsp:nvSpPr>
        <dsp:cNvPr id="0" name=""/>
        <dsp:cNvSpPr/>
      </dsp:nvSpPr>
      <dsp:spPr>
        <a:xfrm>
          <a:off x="62840" y="341525"/>
          <a:ext cx="1138418" cy="11384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963102" y="1821469"/>
          <a:ext cx="6915769" cy="910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289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Software Programmers – Wai Yan Moe Lwin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                                    Phone </a:t>
          </a:r>
          <a:r>
            <a:rPr lang="en-US" sz="2200" kern="1200" dirty="0" err="1"/>
            <a:t>Myat</a:t>
          </a:r>
          <a:r>
            <a:rPr lang="en-US" sz="2200" kern="1200" dirty="0"/>
            <a:t> Ko Ko</a:t>
          </a:r>
        </a:p>
      </dsp:txBody>
      <dsp:txXfrm>
        <a:off x="963102" y="1821469"/>
        <a:ext cx="6915769" cy="910734"/>
      </dsp:txXfrm>
    </dsp:sp>
    <dsp:sp modelId="{3F8116AC-FAC3-4E95-9865-93CCFEB191B9}">
      <dsp:nvSpPr>
        <dsp:cNvPr id="0" name=""/>
        <dsp:cNvSpPr/>
      </dsp:nvSpPr>
      <dsp:spPr>
        <a:xfrm>
          <a:off x="393892" y="1707627"/>
          <a:ext cx="1138418" cy="11384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632049" y="3187571"/>
          <a:ext cx="7246821" cy="910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289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Software Testers – Wai Yan Moe Lwin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                           Phone </a:t>
          </a:r>
          <a:r>
            <a:rPr lang="en-US" sz="2200" kern="1200" dirty="0" err="1"/>
            <a:t>Myat</a:t>
          </a:r>
          <a:r>
            <a:rPr lang="en-US" sz="2200" kern="1200" dirty="0"/>
            <a:t> Ko Ko</a:t>
          </a:r>
        </a:p>
      </dsp:txBody>
      <dsp:txXfrm>
        <a:off x="632049" y="3187571"/>
        <a:ext cx="7246821" cy="910734"/>
      </dsp:txXfrm>
    </dsp:sp>
    <dsp:sp modelId="{A965097E-32F1-4AB8-8C4E-2814A7596B2F}">
      <dsp:nvSpPr>
        <dsp:cNvPr id="0" name=""/>
        <dsp:cNvSpPr/>
      </dsp:nvSpPr>
      <dsp:spPr>
        <a:xfrm>
          <a:off x="62840" y="3073729"/>
          <a:ext cx="1138418" cy="11384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Contact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JAVAC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38EC-2DEF-BE47-03A8-9B6A1AF5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en-M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366B-4491-D618-1ECD-A9E40A579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78" y="2180496"/>
            <a:ext cx="11920322" cy="397534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Angsana New" panose="02020603050405020304" pitchFamily="18" charset="-34"/>
              </a:rPr>
              <a:t>We learned about the importance of documentation in software engineering. It is also important to understand the requirements and clearly specify them. </a:t>
            </a:r>
            <a:endParaRPr lang="en-MM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r>
              <a:rPr lang="en-US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Angsana New" panose="02020603050405020304" pitchFamily="18" charset="-34"/>
              </a:rPr>
              <a:t>As we have to code as a team, we need to write code that is readable and understandable. We need to design the program to lower level so that both of us know what we need to write.</a:t>
            </a:r>
          </a:p>
          <a:p>
            <a:pPr marL="0" indent="0">
              <a:buNone/>
            </a:pPr>
            <a:r>
              <a:rPr lang="en-US" dirty="0"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Angsana New" panose="02020603050405020304" pitchFamily="18" charset="-34"/>
              </a:rPr>
              <a:t> </a:t>
            </a:r>
            <a:endParaRPr lang="en-MM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Angsana New" panose="02020603050405020304" pitchFamily="18" charset="-34"/>
              </a:rPr>
              <a:t>Successes:</a:t>
            </a:r>
            <a:endParaRPr lang="en-MM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lvl="0"/>
            <a:r>
              <a:rPr lang="en-US" dirty="0"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Angsana New" panose="02020603050405020304" pitchFamily="18" charset="-34"/>
              </a:rPr>
              <a:t>We implemented the required features with relatively low bugs that we passed most of the test cases in the first time.</a:t>
            </a:r>
            <a:endParaRPr lang="en-MM" dirty="0">
              <a:effectLst/>
              <a:latin typeface="Calibri" panose="020F0502020204030204" pitchFamily="34" charset="0"/>
              <a:ea typeface="DengXian Light" panose="02010600030101010101" pitchFamily="2" charset="-122"/>
              <a:cs typeface="Angsana New" panose="02020603050405020304" pitchFamily="18" charset="-34"/>
            </a:endParaRPr>
          </a:p>
          <a:p>
            <a:pPr lvl="0"/>
            <a:r>
              <a:rPr lang="en-US" dirty="0"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Angsana New" panose="02020603050405020304" pitchFamily="18" charset="-34"/>
              </a:rPr>
              <a:t>We have completed the project in time.</a:t>
            </a:r>
            <a:endParaRPr lang="en-MM" dirty="0">
              <a:effectLst/>
              <a:latin typeface="Calibri" panose="020F0502020204030204" pitchFamily="34" charset="0"/>
              <a:ea typeface="DengXian Light" panose="02010600030101010101" pitchFamily="2" charset="-122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Angsana New" panose="02020603050405020304" pitchFamily="18" charset="-34"/>
              </a:rPr>
              <a:t> </a:t>
            </a:r>
            <a:endParaRPr lang="en-MM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Angsana New" panose="02020603050405020304" pitchFamily="18" charset="-34"/>
              </a:rPr>
              <a:t>Areas for improvement:</a:t>
            </a:r>
            <a:endParaRPr lang="en-MM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lvl="0"/>
            <a:r>
              <a:rPr lang="en-US" dirty="0"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Angsana New" panose="02020603050405020304" pitchFamily="18" charset="-34"/>
              </a:rPr>
              <a:t>We could have improved our source code to be cleaner and more consistent, so it is easier to read and maintain.</a:t>
            </a:r>
            <a:endParaRPr lang="en-MM" dirty="0">
              <a:effectLst/>
              <a:latin typeface="Calibri" panose="020F0502020204030204" pitchFamily="34" charset="0"/>
              <a:ea typeface="DengXian Light" panose="02010600030101010101" pitchFamily="2" charset="-122"/>
              <a:cs typeface="Angsana New" panose="02020603050405020304" pitchFamily="18" charset="-34"/>
            </a:endParaRPr>
          </a:p>
          <a:p>
            <a:endParaRPr lang="en-MM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10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-37713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Member roles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151719"/>
              </p:ext>
            </p:extLst>
          </p:nvPr>
        </p:nvGraphicFramePr>
        <p:xfrm>
          <a:off x="438068" y="1838658"/>
          <a:ext cx="7941712" cy="4553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763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985B5F3-2C06-41E2-1CB8-FA0EC8F7D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DEB99A-25B5-201D-3934-D8E74E3BE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723668"/>
            <a:ext cx="11029615" cy="324910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95AFD5-877F-902A-1C10-5094526821D9}"/>
              </a:ext>
            </a:extLst>
          </p:cNvPr>
          <p:cNvSpPr txBox="1"/>
          <p:nvPr/>
        </p:nvSpPr>
        <p:spPr>
          <a:xfrm>
            <a:off x="581192" y="1985308"/>
            <a:ext cx="455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Project Kickoff – Jan 26</a:t>
            </a:r>
          </a:p>
          <a:p>
            <a:pPr algn="l"/>
            <a:r>
              <a:rPr lang="en-US" dirty="0"/>
              <a:t>Project Complete – Mar 5</a:t>
            </a:r>
            <a:endParaRPr lang="en-MM" dirty="0"/>
          </a:p>
        </p:txBody>
      </p:sp>
    </p:spTree>
    <p:extLst>
      <p:ext uri="{BB962C8B-B14F-4D97-AF65-F5344CB8AC3E}">
        <p14:creationId xmlns:p14="http://schemas.microsoft.com/office/powerpoint/2010/main" val="23845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C515-C632-B905-BB86-FEED2299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and Tools</a:t>
            </a:r>
            <a:endParaRPr lang="en-M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4D7FB-25A5-9CA0-D778-8C3202EC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000"/>
              <a:t>Technologies used to develop the program – JDK, VS Code</a:t>
            </a:r>
            <a:endParaRPr lang="en-US"/>
          </a:p>
          <a:p>
            <a:r>
              <a:rPr lang="en-US" sz="2000" dirty="0"/>
              <a:t>Project Management Tools – Notion</a:t>
            </a:r>
          </a:p>
          <a:p>
            <a:r>
              <a:rPr lang="en-US" sz="2000" dirty="0"/>
              <a:t>Diagram Tools – draw.io</a:t>
            </a:r>
          </a:p>
          <a:p>
            <a:r>
              <a:rPr lang="en-US" sz="2000" dirty="0"/>
              <a:t>Document and Version Control Tools – MS 365 Word, GitHub.</a:t>
            </a:r>
          </a:p>
          <a:p>
            <a:r>
              <a:rPr lang="en-US" sz="2000" dirty="0"/>
              <a:t>Collaboration and Communication Tools – MS team</a:t>
            </a:r>
            <a:endParaRPr lang="en-MM" sz="2000" dirty="0"/>
          </a:p>
        </p:txBody>
      </p:sp>
    </p:spTree>
    <p:extLst>
      <p:ext uri="{BB962C8B-B14F-4D97-AF65-F5344CB8AC3E}">
        <p14:creationId xmlns:p14="http://schemas.microsoft.com/office/powerpoint/2010/main" val="199913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CC1FB62-1194-08D1-B174-BB7AEC11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41BD88-7C6C-A735-3FE5-3237B92F1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Main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UC – 03 Add Contact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UC – 07  View Contact Detail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UC – 08 Remove Contact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UC – 09 Edit Contact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88E12F-E7F3-99E7-F683-9C992FABD7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484125" y="1862857"/>
            <a:ext cx="2772304" cy="4995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920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12A6-4819-4043-297A-E46F45BF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Use cases</a:t>
            </a:r>
            <a:endParaRPr lang="en-M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CAB8C-668F-D604-DFB7-83E731A52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Additional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UC – 01 Register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UC – 02 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UC – 04 Display Contact-List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UC – 05 Search Contact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UC – 06 Logout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UC – 10 Sort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UC – 11 Exit</a:t>
            </a:r>
            <a:endParaRPr lang="en-MM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2E9CAE-AA7B-2F06-214D-D5CC14125C3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463917" y="1926221"/>
            <a:ext cx="2666618" cy="48047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565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AE7E-4294-C174-B2B4-1D9DD7B0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URS &amp; SRS for </a:t>
            </a:r>
            <a:r>
              <a:rPr lang="en-US" dirty="0" err="1"/>
              <a:t>uc-03</a:t>
            </a:r>
            <a:endParaRPr lang="en-M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4787F-C0B1-A843-E2DD-70DCD0EC5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/>
              <a:t>[URS-03]: User can create a new contact with name, phone number, email (optional), and </a:t>
            </a:r>
            <a:endParaRPr lang="en-US"/>
          </a:p>
          <a:p>
            <a:pPr marL="0" indent="0" algn="just">
              <a:buNone/>
            </a:pPr>
            <a:r>
              <a:rPr lang="en-US" sz="2000" dirty="0"/>
              <a:t>address (optional).</a:t>
            </a:r>
          </a:p>
          <a:p>
            <a:pPr marL="629920" lvl="1" indent="-305435" algn="just"/>
            <a:r>
              <a:rPr lang="en-US" sz="1800" dirty="0"/>
              <a:t>[SRS-08] The system shall display prompts to choose 1(Add Contact), 2(Display Contact-List), 3(Search Contact), 0(logout). </a:t>
            </a:r>
          </a:p>
          <a:p>
            <a:pPr marL="629920" lvl="1" indent="-305435" algn="just"/>
            <a:r>
              <a:rPr lang="en-US" sz="1800" dirty="0"/>
              <a:t>[SRS-09] The system shall display prompts to enter name, phone number, email (optional), and address (optional).</a:t>
            </a:r>
          </a:p>
          <a:p>
            <a:pPr marL="629920" lvl="1" indent="-305435" algn="just"/>
            <a:r>
              <a:rPr lang="en-US" sz="1800" dirty="0"/>
              <a:t>[SRS-10] The System shall create a new contact and add it to the user contact list.</a:t>
            </a:r>
          </a:p>
          <a:p>
            <a:pPr marL="629920" lvl="1" indent="-305435" algn="just"/>
            <a:r>
              <a:rPr lang="en-US" sz="1800" dirty="0"/>
              <a:t>[SRS-11] The system shall redirect to the “Home Menu” prompts.</a:t>
            </a:r>
          </a:p>
          <a:p>
            <a:pPr marL="305435" indent="-305435" algn="just"/>
            <a:endParaRPr lang="en-MM" sz="2000" dirty="0"/>
          </a:p>
        </p:txBody>
      </p:sp>
    </p:spTree>
    <p:extLst>
      <p:ext uri="{BB962C8B-B14F-4D97-AF65-F5344CB8AC3E}">
        <p14:creationId xmlns:p14="http://schemas.microsoft.com/office/powerpoint/2010/main" val="355257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12A6-4819-4043-297A-E46F45BF7B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n-US" dirty="0"/>
              <a:t>Use cases</a:t>
            </a:r>
            <a:endParaRPr lang="en-MM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636DED7-1318-EDAD-05E8-99DCA450642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49833" y="705133"/>
            <a:ext cx="4359944" cy="6104807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E530BC-4CF1-BBA9-F3C0-081B77526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88" y="1079494"/>
            <a:ext cx="4352483" cy="536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9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E2D3D1-C4E5-C9C4-0521-B97D07264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7" y="2448840"/>
            <a:ext cx="5991233" cy="28543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62ACCC-C62E-45C5-72C1-E8E254DEB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024" y="2346978"/>
            <a:ext cx="5044074" cy="416142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A702CB8-5196-347E-BD39-6610C2CE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plan &amp; record</a:t>
            </a:r>
            <a:endParaRPr lang="en-MM" dirty="0"/>
          </a:p>
        </p:txBody>
      </p:sp>
    </p:spTree>
    <p:extLst>
      <p:ext uri="{BB962C8B-B14F-4D97-AF65-F5344CB8AC3E}">
        <p14:creationId xmlns:p14="http://schemas.microsoft.com/office/powerpoint/2010/main" val="10754643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405</Words>
  <Application>Microsoft Office PowerPoint</Application>
  <PresentationFormat>Widescreen</PresentationFormat>
  <Paragraphs>55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Gill Sans MT</vt:lpstr>
      <vt:lpstr>Wingdings 2</vt:lpstr>
      <vt:lpstr>Custom</vt:lpstr>
      <vt:lpstr>Contact management system</vt:lpstr>
      <vt:lpstr>Member roles</vt:lpstr>
      <vt:lpstr>Project timeline</vt:lpstr>
      <vt:lpstr>Technologies and Tools</vt:lpstr>
      <vt:lpstr>Use cases</vt:lpstr>
      <vt:lpstr>Use cases</vt:lpstr>
      <vt:lpstr>URS &amp; SRS for uc-03</vt:lpstr>
      <vt:lpstr>Use cases</vt:lpstr>
      <vt:lpstr>testing plan &amp; record</vt:lpstr>
      <vt:lpstr>reflection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management system</dc:title>
  <dc:creator>WAI YAN MOE LWIN</dc:creator>
  <cp:lastModifiedBy>WAI YAN MOE LWIN</cp:lastModifiedBy>
  <cp:revision>13</cp:revision>
  <dcterms:created xsi:type="dcterms:W3CDTF">2024-03-01T05:32:13Z</dcterms:created>
  <dcterms:modified xsi:type="dcterms:W3CDTF">2024-03-03T11:47:22Z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