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69" r:id="rId4"/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71" r:id="rId15"/>
    <p:sldId id="272" r:id="rId16"/>
    <p:sldId id="270" r:id="rId17"/>
    <p:sldId id="273" r:id="rId18"/>
    <p:sldId id="275" r:id="rId19"/>
    <p:sldId id="276" r:id="rId20"/>
    <p:sldId id="278" r:id="rId21"/>
    <p:sldId id="279" r:id="rId22"/>
    <p:sldId id="281" r:id="rId23"/>
    <p:sldId id="283" r:id="rId24"/>
    <p:sldId id="28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82" userDrawn="1">
          <p15:clr>
            <a:srgbClr val="A4A3A4"/>
          </p15:clr>
        </p15:guide>
        <p15:guide id="4" pos="6972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098" y="906"/>
      </p:cViewPr>
      <p:guideLst>
        <p:guide orient="horz" pos="2160"/>
        <p:guide pos="3840"/>
        <p:guide pos="582"/>
        <p:guide pos="6972"/>
        <p:guide orient="horz" pos="346"/>
        <p:guide orient="horz" pos="39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9B35-EB8C-4171-BA8C-130B0AA2B034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B351-DFE0-41B8-BB58-F6E90FAE2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04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9B35-EB8C-4171-BA8C-130B0AA2B034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B351-DFE0-41B8-BB58-F6E90FAE2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83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9B35-EB8C-4171-BA8C-130B0AA2B034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B351-DFE0-41B8-BB58-F6E90FAE2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34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9B35-EB8C-4171-BA8C-130B0AA2B034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B351-DFE0-41B8-BB58-F6E90FAE2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26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9B35-EB8C-4171-BA8C-130B0AA2B034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B351-DFE0-41B8-BB58-F6E90FAE2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8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9B35-EB8C-4171-BA8C-130B0AA2B034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B351-DFE0-41B8-BB58-F6E90FAE2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6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9B35-EB8C-4171-BA8C-130B0AA2B034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B351-DFE0-41B8-BB58-F6E90FAE2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3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9B35-EB8C-4171-BA8C-130B0AA2B034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B351-DFE0-41B8-BB58-F6E90FAE2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76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9B35-EB8C-4171-BA8C-130B0AA2B034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B351-DFE0-41B8-BB58-F6E90FAE2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95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9B35-EB8C-4171-BA8C-130B0AA2B034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B351-DFE0-41B8-BB58-F6E90FAE2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99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9B35-EB8C-4171-BA8C-130B0AA2B034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B351-DFE0-41B8-BB58-F6E90FAE2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80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D9B35-EB8C-4171-BA8C-130B0AA2B034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BB351-DFE0-41B8-BB58-F6E90FAE2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7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3317" y="3244334"/>
            <a:ext cx="8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LOGIN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01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34" y="549275"/>
            <a:ext cx="10137892" cy="570256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31334" y="903816"/>
            <a:ext cx="1845734" cy="53480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48075" y="1450505"/>
            <a:ext cx="1321196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주문 확장 정보 클릭범위</a:t>
            </a:r>
            <a:endParaRPr lang="ko-KR" altLang="en-US" sz="800" b="1" dirty="0"/>
          </a:p>
        </p:txBody>
      </p:sp>
      <p:sp>
        <p:nvSpPr>
          <p:cNvPr id="7" name="직사각형 6"/>
          <p:cNvSpPr/>
          <p:nvPr/>
        </p:nvSpPr>
        <p:spPr>
          <a:xfrm>
            <a:off x="3648075" y="1665949"/>
            <a:ext cx="6334125" cy="429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74094" y="2530476"/>
            <a:ext cx="87395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주문 고유 번호</a:t>
            </a:r>
            <a:endParaRPr lang="ko-KR" altLang="en-US" sz="800" b="1" dirty="0"/>
          </a:p>
        </p:txBody>
      </p:sp>
      <p:cxnSp>
        <p:nvCxnSpPr>
          <p:cNvPr id="12" name="꺾인 연결선 11"/>
          <p:cNvCxnSpPr>
            <a:stCxn id="11" idx="0"/>
          </p:cNvCxnSpPr>
          <p:nvPr/>
        </p:nvCxnSpPr>
        <p:spPr>
          <a:xfrm rot="5400000" flipH="1" flipV="1">
            <a:off x="2269417" y="1822886"/>
            <a:ext cx="349246" cy="106593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21744" y="3592447"/>
            <a:ext cx="87395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주문 </a:t>
            </a:r>
            <a:r>
              <a:rPr lang="ko-KR" altLang="en-US" sz="800" b="1" dirty="0" err="1" smtClean="0"/>
              <a:t>컬럼</a:t>
            </a:r>
            <a:r>
              <a:rPr lang="ko-KR" altLang="en-US" sz="800" b="1" dirty="0" smtClean="0"/>
              <a:t> 이름</a:t>
            </a:r>
            <a:endParaRPr lang="ko-KR" altLang="en-US" sz="800" b="1" dirty="0"/>
          </a:p>
        </p:txBody>
      </p:sp>
      <p:cxnSp>
        <p:nvCxnSpPr>
          <p:cNvPr id="17" name="꺾인 연결선 16"/>
          <p:cNvCxnSpPr>
            <a:stCxn id="16" idx="0"/>
          </p:cNvCxnSpPr>
          <p:nvPr/>
        </p:nvCxnSpPr>
        <p:spPr>
          <a:xfrm rot="5400000" flipH="1" flipV="1">
            <a:off x="2285103" y="2229475"/>
            <a:ext cx="1236592" cy="148935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48075" y="3592447"/>
            <a:ext cx="87395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주문 </a:t>
            </a:r>
            <a:r>
              <a:rPr lang="ko-KR" altLang="en-US" sz="800" b="1" dirty="0" err="1" smtClean="0"/>
              <a:t>컬럼</a:t>
            </a:r>
            <a:r>
              <a:rPr lang="ko-KR" altLang="en-US" sz="800" b="1" dirty="0" smtClean="0"/>
              <a:t> 내용</a:t>
            </a:r>
            <a:endParaRPr lang="ko-KR" altLang="en-US" sz="800" b="1" dirty="0"/>
          </a:p>
        </p:txBody>
      </p:sp>
      <p:cxnSp>
        <p:nvCxnSpPr>
          <p:cNvPr id="21" name="꺾인 연결선 20"/>
          <p:cNvCxnSpPr>
            <a:stCxn id="20" idx="0"/>
          </p:cNvCxnSpPr>
          <p:nvPr/>
        </p:nvCxnSpPr>
        <p:spPr>
          <a:xfrm rot="5400000" flipH="1" flipV="1">
            <a:off x="3829065" y="3001912"/>
            <a:ext cx="846525" cy="33454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10042" y="3577827"/>
            <a:ext cx="87395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주문 조작 시간</a:t>
            </a:r>
            <a:endParaRPr lang="ko-KR" altLang="en-US" sz="800" b="1" dirty="0"/>
          </a:p>
        </p:txBody>
      </p:sp>
      <p:cxnSp>
        <p:nvCxnSpPr>
          <p:cNvPr id="25" name="꺾인 연결선 24"/>
          <p:cNvCxnSpPr>
            <a:stCxn id="24" idx="0"/>
          </p:cNvCxnSpPr>
          <p:nvPr/>
        </p:nvCxnSpPr>
        <p:spPr>
          <a:xfrm rot="5400000" flipH="1" flipV="1">
            <a:off x="6166137" y="2562115"/>
            <a:ext cx="1396597" cy="63482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81850" y="3555836"/>
            <a:ext cx="87395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주문 조작 상태</a:t>
            </a:r>
            <a:endParaRPr lang="ko-KR" altLang="en-US" sz="800" b="1" dirty="0"/>
          </a:p>
        </p:txBody>
      </p:sp>
      <p:cxnSp>
        <p:nvCxnSpPr>
          <p:cNvPr id="29" name="꺾인 연결선 28"/>
          <p:cNvCxnSpPr>
            <a:stCxn id="28" idx="0"/>
          </p:cNvCxnSpPr>
          <p:nvPr/>
        </p:nvCxnSpPr>
        <p:spPr>
          <a:xfrm rot="5400000" flipH="1" flipV="1">
            <a:off x="7117767" y="2856922"/>
            <a:ext cx="1199977" cy="19785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382255" y="3555836"/>
            <a:ext cx="734496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주문 </a:t>
            </a:r>
            <a:r>
              <a:rPr lang="ko-KR" altLang="en-US" sz="800" b="1" dirty="0" err="1" smtClean="0"/>
              <a:t>조작자</a:t>
            </a:r>
            <a:endParaRPr lang="ko-KR" altLang="en-US" sz="800" b="1" dirty="0"/>
          </a:p>
        </p:txBody>
      </p:sp>
      <p:cxnSp>
        <p:nvCxnSpPr>
          <p:cNvPr id="33" name="꺾인 연결선 32"/>
          <p:cNvCxnSpPr>
            <a:stCxn id="32" idx="0"/>
          </p:cNvCxnSpPr>
          <p:nvPr/>
        </p:nvCxnSpPr>
        <p:spPr>
          <a:xfrm rot="16200000" flipV="1">
            <a:off x="7828492" y="2634824"/>
            <a:ext cx="1235651" cy="60637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87220" y="2881856"/>
            <a:ext cx="976549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주문 조작 코멘트</a:t>
            </a:r>
            <a:endParaRPr lang="ko-KR" altLang="en-US" sz="800" b="1" dirty="0"/>
          </a:p>
        </p:txBody>
      </p:sp>
      <p:cxnSp>
        <p:nvCxnSpPr>
          <p:cNvPr id="38" name="꺾인 연결선 37"/>
          <p:cNvCxnSpPr>
            <a:stCxn id="36" idx="0"/>
          </p:cNvCxnSpPr>
          <p:nvPr/>
        </p:nvCxnSpPr>
        <p:spPr>
          <a:xfrm rot="5400000" flipH="1" flipV="1">
            <a:off x="6144276" y="2161695"/>
            <a:ext cx="351380" cy="108894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553426" y="4587241"/>
            <a:ext cx="1218603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주문 조작 </a:t>
            </a:r>
            <a:r>
              <a:rPr lang="ko-KR" altLang="en-US" sz="800" b="1" smtClean="0"/>
              <a:t>코멘트 입력</a:t>
            </a:r>
            <a:endParaRPr lang="ko-KR" altLang="en-US" sz="800" b="1" dirty="0"/>
          </a:p>
        </p:txBody>
      </p:sp>
      <p:cxnSp>
        <p:nvCxnSpPr>
          <p:cNvPr id="42" name="꺾인 연결선 41"/>
          <p:cNvCxnSpPr>
            <a:stCxn id="41" idx="0"/>
          </p:cNvCxnSpPr>
          <p:nvPr/>
        </p:nvCxnSpPr>
        <p:spPr>
          <a:xfrm rot="16200000" flipV="1">
            <a:off x="6372056" y="3796568"/>
            <a:ext cx="1489941" cy="9140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873293" y="4470485"/>
            <a:ext cx="87395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주문 </a:t>
            </a:r>
            <a:r>
              <a:rPr lang="ko-KR" altLang="en-US" sz="800" b="1" smtClean="0"/>
              <a:t>조작 적용</a:t>
            </a:r>
            <a:endParaRPr lang="ko-KR" altLang="en-US" sz="800" b="1" dirty="0"/>
          </a:p>
        </p:txBody>
      </p:sp>
      <p:cxnSp>
        <p:nvCxnSpPr>
          <p:cNvPr id="46" name="꺾인 연결선 45"/>
          <p:cNvCxnSpPr>
            <a:stCxn id="45" idx="0"/>
          </p:cNvCxnSpPr>
          <p:nvPr/>
        </p:nvCxnSpPr>
        <p:spPr>
          <a:xfrm rot="5400000" flipH="1" flipV="1">
            <a:off x="8888427" y="3740780"/>
            <a:ext cx="1151551" cy="30786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656639" y="3997239"/>
            <a:ext cx="1116011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주문 </a:t>
            </a:r>
            <a:r>
              <a:rPr lang="ko-KR" altLang="en-US" sz="800" b="1" smtClean="0"/>
              <a:t>조작 상태 선택</a:t>
            </a:r>
            <a:endParaRPr lang="ko-KR" altLang="en-US" sz="800" b="1" dirty="0"/>
          </a:p>
        </p:txBody>
      </p:sp>
      <p:cxnSp>
        <p:nvCxnSpPr>
          <p:cNvPr id="50" name="꺾인 연결선 49"/>
          <p:cNvCxnSpPr>
            <a:stCxn id="49" idx="0"/>
          </p:cNvCxnSpPr>
          <p:nvPr/>
        </p:nvCxnSpPr>
        <p:spPr>
          <a:xfrm rot="16200000" flipV="1">
            <a:off x="7138149" y="2920743"/>
            <a:ext cx="1324638" cy="82835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581999" y="4147320"/>
            <a:ext cx="1116011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주문 조작 </a:t>
            </a:r>
            <a:r>
              <a:rPr lang="ko-KR" altLang="en-US" sz="800" b="1" smtClean="0"/>
              <a:t>상태 설명</a:t>
            </a:r>
            <a:endParaRPr lang="ko-KR" altLang="en-US" sz="800" b="1" dirty="0"/>
          </a:p>
        </p:txBody>
      </p:sp>
      <p:cxnSp>
        <p:nvCxnSpPr>
          <p:cNvPr id="54" name="꺾인 연결선 53"/>
          <p:cNvCxnSpPr>
            <a:stCxn id="53" idx="0"/>
          </p:cNvCxnSpPr>
          <p:nvPr/>
        </p:nvCxnSpPr>
        <p:spPr>
          <a:xfrm rot="16200000" flipV="1">
            <a:off x="8721972" y="2729287"/>
            <a:ext cx="1509122" cy="132694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99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34" y="549275"/>
            <a:ext cx="10137892" cy="570256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31334" y="903816"/>
            <a:ext cx="9033934" cy="53480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28354" y="1205456"/>
            <a:ext cx="63190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엑셀 다운</a:t>
            </a:r>
            <a:endParaRPr lang="ko-KR" altLang="en-US" sz="800" b="1" dirty="0"/>
          </a:p>
        </p:txBody>
      </p:sp>
      <p:cxnSp>
        <p:nvCxnSpPr>
          <p:cNvPr id="7" name="꺾인 연결선 6"/>
          <p:cNvCxnSpPr>
            <a:stCxn id="6" idx="3"/>
          </p:cNvCxnSpPr>
          <p:nvPr/>
        </p:nvCxnSpPr>
        <p:spPr>
          <a:xfrm>
            <a:off x="9060258" y="1313178"/>
            <a:ext cx="1650075" cy="27855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253391" y="990012"/>
            <a:ext cx="1300356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모두 펼치기 </a:t>
            </a:r>
            <a:r>
              <a:rPr lang="en-US" altLang="ko-KR" sz="800" b="1" dirty="0" smtClean="0"/>
              <a:t>/ </a:t>
            </a:r>
            <a:r>
              <a:rPr lang="ko-KR" altLang="en-US" sz="800" b="1" dirty="0" smtClean="0"/>
              <a:t>모두 닫기</a:t>
            </a:r>
            <a:endParaRPr lang="ko-KR" altLang="en-US" sz="800" b="1" dirty="0"/>
          </a:p>
        </p:txBody>
      </p:sp>
      <p:cxnSp>
        <p:nvCxnSpPr>
          <p:cNvPr id="11" name="꺾인 연결선 10"/>
          <p:cNvCxnSpPr>
            <a:stCxn id="10" idx="3"/>
          </p:cNvCxnSpPr>
          <p:nvPr/>
        </p:nvCxnSpPr>
        <p:spPr>
          <a:xfrm>
            <a:off x="10553747" y="1097734"/>
            <a:ext cx="351320" cy="46226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57638" y="2164762"/>
            <a:ext cx="2048959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OWNER </a:t>
            </a:r>
            <a:r>
              <a:rPr lang="ko-KR" altLang="en-US" sz="800" b="1" dirty="0" smtClean="0"/>
              <a:t>무효 </a:t>
            </a:r>
            <a:r>
              <a:rPr lang="ko-KR" altLang="en-US" sz="800" b="1" dirty="0" err="1" smtClean="0"/>
              <a:t>신청시</a:t>
            </a:r>
            <a:r>
              <a:rPr lang="ko-KR" altLang="en-US" sz="800" b="1" dirty="0" smtClean="0"/>
              <a:t> 상태 </a:t>
            </a:r>
            <a:r>
              <a:rPr lang="en-US" altLang="ko-KR" sz="800" b="1" dirty="0" smtClean="0"/>
              <a:t>/ </a:t>
            </a:r>
            <a:r>
              <a:rPr lang="ko-KR" altLang="en-US" sz="800" b="1" dirty="0" smtClean="0"/>
              <a:t>내용 </a:t>
            </a:r>
            <a:r>
              <a:rPr lang="en-US" altLang="ko-KR" sz="800" b="1" dirty="0" smtClean="0"/>
              <a:t>/ </a:t>
            </a:r>
            <a:r>
              <a:rPr lang="ko-KR" altLang="en-US" sz="800" b="1" dirty="0" smtClean="0"/>
              <a:t>시간</a:t>
            </a:r>
            <a:endParaRPr lang="ko-KR" altLang="en-US" sz="800" b="1" dirty="0"/>
          </a:p>
        </p:txBody>
      </p:sp>
      <p:cxnSp>
        <p:nvCxnSpPr>
          <p:cNvPr id="15" name="꺾인 연결선 14"/>
          <p:cNvCxnSpPr>
            <a:stCxn id="14" idx="3"/>
          </p:cNvCxnSpPr>
          <p:nvPr/>
        </p:nvCxnSpPr>
        <p:spPr>
          <a:xfrm flipV="1">
            <a:off x="9506597" y="2164762"/>
            <a:ext cx="458671" cy="10772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57638" y="2574124"/>
            <a:ext cx="1968809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AGENCY </a:t>
            </a:r>
            <a:r>
              <a:rPr lang="ko-KR" altLang="en-US" sz="800" b="1" dirty="0" smtClean="0"/>
              <a:t>무효 반려 상태 </a:t>
            </a:r>
            <a:r>
              <a:rPr lang="en-US" altLang="ko-KR" sz="800" b="1" dirty="0" smtClean="0"/>
              <a:t>/ </a:t>
            </a:r>
            <a:r>
              <a:rPr lang="ko-KR" altLang="en-US" sz="800" b="1" dirty="0" smtClean="0"/>
              <a:t>내용 </a:t>
            </a:r>
            <a:r>
              <a:rPr lang="en-US" altLang="ko-KR" sz="800" b="1" dirty="0" smtClean="0"/>
              <a:t>/ </a:t>
            </a:r>
            <a:r>
              <a:rPr lang="ko-KR" altLang="en-US" sz="800" b="1" dirty="0" smtClean="0"/>
              <a:t>시간</a:t>
            </a:r>
            <a:endParaRPr lang="ko-KR" altLang="en-US" sz="800" b="1" dirty="0"/>
          </a:p>
        </p:txBody>
      </p:sp>
      <p:cxnSp>
        <p:nvCxnSpPr>
          <p:cNvPr id="19" name="꺾인 연결선 18"/>
          <p:cNvCxnSpPr/>
          <p:nvPr/>
        </p:nvCxnSpPr>
        <p:spPr>
          <a:xfrm flipV="1">
            <a:off x="9426447" y="2574124"/>
            <a:ext cx="538821" cy="10772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57638" y="2999702"/>
            <a:ext cx="1968809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AGENCY </a:t>
            </a:r>
            <a:r>
              <a:rPr lang="ko-KR" altLang="en-US" sz="800" b="1" dirty="0" smtClean="0"/>
              <a:t>무효 반려 상태 </a:t>
            </a:r>
            <a:r>
              <a:rPr lang="en-US" altLang="ko-KR" sz="800" b="1" dirty="0" smtClean="0"/>
              <a:t>/ </a:t>
            </a:r>
            <a:r>
              <a:rPr lang="ko-KR" altLang="en-US" sz="800" b="1" dirty="0" smtClean="0"/>
              <a:t>내용 </a:t>
            </a:r>
            <a:r>
              <a:rPr lang="en-US" altLang="ko-KR" sz="800" b="1" dirty="0" smtClean="0"/>
              <a:t>/ </a:t>
            </a:r>
            <a:r>
              <a:rPr lang="ko-KR" altLang="en-US" sz="800" b="1" dirty="0" smtClean="0"/>
              <a:t>시간</a:t>
            </a:r>
            <a:endParaRPr lang="ko-KR" altLang="en-US" sz="800" b="1" dirty="0"/>
          </a:p>
        </p:txBody>
      </p:sp>
      <p:cxnSp>
        <p:nvCxnSpPr>
          <p:cNvPr id="24" name="꺾인 연결선 23"/>
          <p:cNvCxnSpPr>
            <a:stCxn id="22" idx="3"/>
          </p:cNvCxnSpPr>
          <p:nvPr/>
        </p:nvCxnSpPr>
        <p:spPr>
          <a:xfrm flipV="1">
            <a:off x="9426447" y="2999702"/>
            <a:ext cx="565743" cy="10772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47808" y="3941415"/>
            <a:ext cx="185659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OWNER </a:t>
            </a:r>
            <a:r>
              <a:rPr lang="ko-KR" altLang="en-US" sz="800" b="1" dirty="0" err="1" smtClean="0"/>
              <a:t>반려시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&gt; </a:t>
            </a:r>
            <a:r>
              <a:rPr lang="ko-KR" altLang="en-US" sz="800" b="1" dirty="0" smtClean="0"/>
              <a:t>반려 </a:t>
            </a:r>
            <a:r>
              <a:rPr lang="ko-KR" altLang="en-US" sz="800" b="1" dirty="0" err="1" smtClean="0"/>
              <a:t>승인시</a:t>
            </a:r>
            <a:r>
              <a:rPr lang="ko-KR" altLang="en-US" sz="800" b="1" dirty="0" smtClean="0"/>
              <a:t> 확인</a:t>
            </a:r>
            <a:endParaRPr lang="ko-KR" altLang="en-US" sz="800" b="1" dirty="0"/>
          </a:p>
        </p:txBody>
      </p:sp>
      <p:cxnSp>
        <p:nvCxnSpPr>
          <p:cNvPr id="29" name="꺾인 연결선 28"/>
          <p:cNvCxnSpPr>
            <a:stCxn id="28" idx="3"/>
          </p:cNvCxnSpPr>
          <p:nvPr/>
        </p:nvCxnSpPr>
        <p:spPr>
          <a:xfrm flipV="1">
            <a:off x="8804406" y="3696969"/>
            <a:ext cx="1387344" cy="35216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275742" y="4299949"/>
            <a:ext cx="1819729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OWNER </a:t>
            </a:r>
            <a:r>
              <a:rPr lang="ko-KR" altLang="en-US" sz="800" b="1" dirty="0" err="1" smtClean="0"/>
              <a:t>반려시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&gt;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재신청시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재신청</a:t>
            </a:r>
            <a:endParaRPr lang="ko-KR" altLang="en-US" sz="800" b="1" dirty="0"/>
          </a:p>
        </p:txBody>
      </p:sp>
      <p:cxnSp>
        <p:nvCxnSpPr>
          <p:cNvPr id="34" name="꺾인 연결선 33"/>
          <p:cNvCxnSpPr>
            <a:stCxn id="33" idx="3"/>
          </p:cNvCxnSpPr>
          <p:nvPr/>
        </p:nvCxnSpPr>
        <p:spPr>
          <a:xfrm flipV="1">
            <a:off x="10095471" y="3771900"/>
            <a:ext cx="614862" cy="63577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60058" y="3445785"/>
            <a:ext cx="734496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코멘트 입력</a:t>
            </a:r>
            <a:endParaRPr lang="ko-KR" altLang="en-US" sz="800" b="1" dirty="0"/>
          </a:p>
        </p:txBody>
      </p:sp>
      <p:cxnSp>
        <p:nvCxnSpPr>
          <p:cNvPr id="43" name="꺾인 연결선 42"/>
          <p:cNvCxnSpPr>
            <a:stCxn id="42" idx="3"/>
          </p:cNvCxnSpPr>
          <p:nvPr/>
        </p:nvCxnSpPr>
        <p:spPr>
          <a:xfrm flipV="1">
            <a:off x="8394554" y="3455999"/>
            <a:ext cx="1597636" cy="9750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/>
          <a:srcRect l="89297" t="20278" r="78" b="49306"/>
          <a:stretch/>
        </p:blipFill>
        <p:spPr>
          <a:xfrm>
            <a:off x="3162617" y="2618241"/>
            <a:ext cx="1295401" cy="2085976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695138" y="5154862"/>
            <a:ext cx="1497526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AGENCY </a:t>
            </a:r>
            <a:r>
              <a:rPr lang="ko-KR" altLang="en-US" sz="800" b="1" dirty="0" err="1" smtClean="0"/>
              <a:t>무효신청시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&gt; </a:t>
            </a:r>
            <a:r>
              <a:rPr lang="ko-KR" altLang="en-US" sz="800" b="1" dirty="0" smtClean="0"/>
              <a:t>무효</a:t>
            </a:r>
            <a:endParaRPr lang="ko-KR" altLang="en-US" sz="800" b="1" dirty="0"/>
          </a:p>
        </p:txBody>
      </p:sp>
      <p:cxnSp>
        <p:nvCxnSpPr>
          <p:cNvPr id="48" name="꺾인 연결선 47"/>
          <p:cNvCxnSpPr>
            <a:stCxn id="47" idx="0"/>
          </p:cNvCxnSpPr>
          <p:nvPr/>
        </p:nvCxnSpPr>
        <p:spPr>
          <a:xfrm rot="5400000" flipH="1" flipV="1">
            <a:off x="3216729" y="4742566"/>
            <a:ext cx="639469" cy="18512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377789" y="4821817"/>
            <a:ext cx="1497526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AGENCY </a:t>
            </a:r>
            <a:r>
              <a:rPr lang="ko-KR" altLang="en-US" sz="800" b="1" dirty="0" err="1" smtClean="0"/>
              <a:t>무효신청시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&gt; </a:t>
            </a:r>
            <a:r>
              <a:rPr lang="ko-KR" altLang="en-US" sz="800" b="1" dirty="0" smtClean="0"/>
              <a:t>반려</a:t>
            </a:r>
            <a:endParaRPr lang="ko-KR" altLang="en-US" sz="800" b="1" dirty="0"/>
          </a:p>
        </p:txBody>
      </p:sp>
      <p:cxnSp>
        <p:nvCxnSpPr>
          <p:cNvPr id="52" name="꺾인 연결선 51"/>
          <p:cNvCxnSpPr>
            <a:stCxn id="51" idx="0"/>
          </p:cNvCxnSpPr>
          <p:nvPr/>
        </p:nvCxnSpPr>
        <p:spPr>
          <a:xfrm rot="16200000" flipV="1">
            <a:off x="4536111" y="4231376"/>
            <a:ext cx="254282" cy="92660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42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33" y="570176"/>
            <a:ext cx="10134600" cy="570071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31334" y="922866"/>
            <a:ext cx="1845734" cy="53480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65726" y="2783467"/>
            <a:ext cx="118173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새로운 </a:t>
            </a:r>
            <a:r>
              <a:rPr lang="ko-KR" altLang="en-US" sz="800" b="1" dirty="0" smtClean="0"/>
              <a:t>주문 페이지로</a:t>
            </a:r>
            <a:endParaRPr lang="ko-KR" altLang="en-US" sz="800" b="1" dirty="0"/>
          </a:p>
        </p:txBody>
      </p:sp>
      <p:cxnSp>
        <p:nvCxnSpPr>
          <p:cNvPr id="7" name="꺾인 연결선 6"/>
          <p:cNvCxnSpPr>
            <a:stCxn id="6" idx="0"/>
          </p:cNvCxnSpPr>
          <p:nvPr/>
        </p:nvCxnSpPr>
        <p:spPr>
          <a:xfrm rot="16200000" flipV="1">
            <a:off x="3193382" y="2220256"/>
            <a:ext cx="535566" cy="59085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37751" y="2783467"/>
            <a:ext cx="118173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오래된 주문 페이지로</a:t>
            </a:r>
            <a:endParaRPr lang="ko-KR" altLang="en-US" sz="800" b="1" dirty="0"/>
          </a:p>
        </p:txBody>
      </p:sp>
      <p:cxnSp>
        <p:nvCxnSpPr>
          <p:cNvPr id="13" name="꺾인 연결선 12"/>
          <p:cNvCxnSpPr>
            <a:stCxn id="12" idx="0"/>
          </p:cNvCxnSpPr>
          <p:nvPr/>
        </p:nvCxnSpPr>
        <p:spPr>
          <a:xfrm rot="5400000" flipH="1" flipV="1">
            <a:off x="9325765" y="1450754"/>
            <a:ext cx="535567" cy="212986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0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6" y="549275"/>
            <a:ext cx="10165644" cy="5718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32476" y="1354717"/>
            <a:ext cx="939681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err="1" smtClean="0"/>
              <a:t>숨김처리된</a:t>
            </a:r>
            <a:r>
              <a:rPr lang="ko-KR" altLang="en-US" sz="800" b="1" dirty="0" smtClean="0"/>
              <a:t> 주문</a:t>
            </a:r>
            <a:endParaRPr lang="ko-KR" altLang="en-US" sz="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728451" y="2554867"/>
            <a:ext cx="59503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해제버튼</a:t>
            </a:r>
            <a:endParaRPr lang="ko-KR" altLang="en-US" sz="800" b="1" dirty="0"/>
          </a:p>
        </p:txBody>
      </p:sp>
      <p:cxnSp>
        <p:nvCxnSpPr>
          <p:cNvPr id="8" name="꺾인 연결선 7"/>
          <p:cNvCxnSpPr>
            <a:stCxn id="7" idx="0"/>
          </p:cNvCxnSpPr>
          <p:nvPr/>
        </p:nvCxnSpPr>
        <p:spPr>
          <a:xfrm rot="5400000" flipH="1" flipV="1">
            <a:off x="10079201" y="1794619"/>
            <a:ext cx="707017" cy="81348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18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1927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96642" y="3244334"/>
            <a:ext cx="102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CONFIG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16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549275"/>
            <a:ext cx="10165644" cy="5718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18751" y="3321278"/>
            <a:ext cx="150554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조건 활성화 </a:t>
            </a:r>
            <a:r>
              <a:rPr lang="en-US" altLang="ko-KR" sz="800" b="1" dirty="0" smtClean="0"/>
              <a:t>/ </a:t>
            </a:r>
            <a:r>
              <a:rPr lang="ko-KR" altLang="en-US" sz="800" b="1" dirty="0" smtClean="0"/>
              <a:t>비활성화 버튼</a:t>
            </a:r>
            <a:endParaRPr lang="ko-KR" altLang="en-US" sz="800" b="1" dirty="0"/>
          </a:p>
        </p:txBody>
      </p:sp>
      <p:cxnSp>
        <p:nvCxnSpPr>
          <p:cNvPr id="9" name="꺾인 연결선 8"/>
          <p:cNvCxnSpPr>
            <a:stCxn id="7" idx="1"/>
          </p:cNvCxnSpPr>
          <p:nvPr/>
        </p:nvCxnSpPr>
        <p:spPr>
          <a:xfrm rot="10800000">
            <a:off x="6172199" y="2676526"/>
            <a:ext cx="2146552" cy="75247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/>
          <p:nvPr/>
        </p:nvCxnSpPr>
        <p:spPr>
          <a:xfrm rot="10800000">
            <a:off x="6172200" y="1428751"/>
            <a:ext cx="2146552" cy="200024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7" idx="1"/>
          </p:cNvCxnSpPr>
          <p:nvPr/>
        </p:nvCxnSpPr>
        <p:spPr>
          <a:xfrm rot="10800000" flipV="1">
            <a:off x="6172199" y="3428999"/>
            <a:ext cx="2146553" cy="29527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7" idx="1"/>
          </p:cNvCxnSpPr>
          <p:nvPr/>
        </p:nvCxnSpPr>
        <p:spPr>
          <a:xfrm rot="10800000" flipV="1">
            <a:off x="6172199" y="3428999"/>
            <a:ext cx="2146553" cy="153352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90076" y="5291821"/>
            <a:ext cx="1321196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순차 순서 </a:t>
            </a:r>
            <a:r>
              <a:rPr lang="ko-KR" altLang="en-US" sz="800" b="1" dirty="0" err="1" smtClean="0"/>
              <a:t>드래그앤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드랍</a:t>
            </a:r>
            <a:endParaRPr lang="ko-KR" altLang="en-US" sz="800" b="1" dirty="0"/>
          </a:p>
        </p:txBody>
      </p:sp>
      <p:cxnSp>
        <p:nvCxnSpPr>
          <p:cNvPr id="23" name="꺾인 연결선 22"/>
          <p:cNvCxnSpPr>
            <a:stCxn id="22" idx="1"/>
          </p:cNvCxnSpPr>
          <p:nvPr/>
        </p:nvCxnSpPr>
        <p:spPr>
          <a:xfrm rot="10800000">
            <a:off x="4133850" y="5291821"/>
            <a:ext cx="3356226" cy="10772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558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549275"/>
            <a:ext cx="10165644" cy="571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94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63267" y="3244334"/>
            <a:ext cx="171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ADMIN LOGIN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09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6476" y="2529244"/>
            <a:ext cx="976549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로고 모양이 다름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45552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558403"/>
            <a:ext cx="10144125" cy="57060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74051" y="3167419"/>
            <a:ext cx="734496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아이디 입력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93101" y="3481744"/>
            <a:ext cx="837089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패스워드 입력</a:t>
            </a:r>
            <a:endParaRPr lang="ko-KR" altLang="en-US" sz="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312151" y="3996094"/>
            <a:ext cx="203132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로그인 버튼 </a:t>
            </a:r>
            <a:r>
              <a:rPr lang="en-US" altLang="ko-KR" sz="800" b="1" dirty="0" smtClean="0"/>
              <a:t>: </a:t>
            </a:r>
            <a:r>
              <a:rPr lang="ko-KR" altLang="en-US" sz="800" b="1" dirty="0" err="1" smtClean="0"/>
              <a:t>성공시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../app/event.html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86618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63267" y="3244334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ADMIN USER</a:t>
            </a:r>
          </a:p>
        </p:txBody>
      </p:sp>
    </p:spTree>
    <p:extLst>
      <p:ext uri="{BB962C8B-B14F-4D97-AF65-F5344CB8AC3E}">
        <p14:creationId xmlns:p14="http://schemas.microsoft.com/office/powerpoint/2010/main" val="162470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549275"/>
            <a:ext cx="10165644" cy="5718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28526" y="1263878"/>
            <a:ext cx="63190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계정 추가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242676" y="2530703"/>
            <a:ext cx="59503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저장하기</a:t>
            </a:r>
            <a:endParaRPr lang="ko-KR" altLang="en-US" sz="800" b="1" dirty="0"/>
          </a:p>
        </p:txBody>
      </p:sp>
      <p:cxnSp>
        <p:nvCxnSpPr>
          <p:cNvPr id="7" name="꺾인 연결선 6"/>
          <p:cNvCxnSpPr/>
          <p:nvPr/>
        </p:nvCxnSpPr>
        <p:spPr>
          <a:xfrm flipV="1">
            <a:off x="9875924" y="1809751"/>
            <a:ext cx="839705" cy="82861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11" idx="3"/>
          </p:cNvCxnSpPr>
          <p:nvPr/>
        </p:nvCxnSpPr>
        <p:spPr>
          <a:xfrm>
            <a:off x="9248344" y="1377893"/>
            <a:ext cx="951043" cy="43185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57844" y="1270171"/>
            <a:ext cx="15905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취소하기 </a:t>
            </a:r>
            <a:r>
              <a:rPr lang="en-US" altLang="ko-KR" sz="800" b="1" dirty="0" smtClean="0"/>
              <a:t>: </a:t>
            </a:r>
            <a:r>
              <a:rPr lang="ko-KR" altLang="en-US" sz="800" b="1" dirty="0" smtClean="0"/>
              <a:t>계정 추가를 취소함</a:t>
            </a:r>
            <a:endParaRPr lang="ko-KR" altLang="en-US" sz="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495635" y="1263878"/>
            <a:ext cx="1709122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활성 </a:t>
            </a:r>
            <a:r>
              <a:rPr lang="en-US" altLang="ko-KR" sz="800" b="1" dirty="0" smtClean="0"/>
              <a:t>/ </a:t>
            </a:r>
            <a:r>
              <a:rPr lang="ko-KR" altLang="en-US" sz="800" b="1" dirty="0" smtClean="0"/>
              <a:t>비활성 처리 </a:t>
            </a:r>
            <a:r>
              <a:rPr lang="en-US" altLang="ko-KR" sz="800" b="1" dirty="0" smtClean="0"/>
              <a:t>: </a:t>
            </a:r>
            <a:r>
              <a:rPr lang="ko-KR" altLang="en-US" sz="800" b="1" dirty="0" err="1" smtClean="0"/>
              <a:t>클릭시</a:t>
            </a:r>
            <a:r>
              <a:rPr lang="ko-KR" altLang="en-US" sz="800" b="1" dirty="0" smtClean="0"/>
              <a:t> 변경</a:t>
            </a:r>
            <a:endParaRPr lang="ko-KR" altLang="en-US" sz="800" b="1" dirty="0"/>
          </a:p>
        </p:txBody>
      </p:sp>
      <p:cxnSp>
        <p:nvCxnSpPr>
          <p:cNvPr id="19" name="꺾인 연결선 18"/>
          <p:cNvCxnSpPr>
            <a:stCxn id="17" idx="1"/>
          </p:cNvCxnSpPr>
          <p:nvPr/>
        </p:nvCxnSpPr>
        <p:spPr>
          <a:xfrm rot="10800000" flipV="1">
            <a:off x="3286125" y="1371600"/>
            <a:ext cx="209510" cy="43815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86125" y="2530703"/>
            <a:ext cx="68159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smtClean="0"/>
              <a:t>USER </a:t>
            </a:r>
            <a:r>
              <a:rPr lang="ko-KR" altLang="en-US" sz="800" b="1" dirty="0" smtClean="0"/>
              <a:t>종류</a:t>
            </a:r>
            <a:endParaRPr lang="ko-KR" altLang="en-US" sz="800" b="1" dirty="0"/>
          </a:p>
        </p:txBody>
      </p:sp>
      <p:cxnSp>
        <p:nvCxnSpPr>
          <p:cNvPr id="21" name="꺾인 연결선 20"/>
          <p:cNvCxnSpPr>
            <a:stCxn id="20" idx="1"/>
          </p:cNvCxnSpPr>
          <p:nvPr/>
        </p:nvCxnSpPr>
        <p:spPr>
          <a:xfrm rot="10800000">
            <a:off x="3247959" y="2076497"/>
            <a:ext cx="38167" cy="56192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95302" y="2530703"/>
            <a:ext cx="902811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이름 </a:t>
            </a:r>
            <a:r>
              <a:rPr lang="en-US" altLang="ko-KR" sz="800" b="1" dirty="0" smtClean="0"/>
              <a:t>/ ID / PW</a:t>
            </a:r>
            <a:endParaRPr lang="ko-KR" altLang="en-US" sz="800" b="1" dirty="0"/>
          </a:p>
        </p:txBody>
      </p:sp>
      <p:cxnSp>
        <p:nvCxnSpPr>
          <p:cNvPr id="25" name="꺾인 연결선 24"/>
          <p:cNvCxnSpPr>
            <a:stCxn id="24" idx="0"/>
          </p:cNvCxnSpPr>
          <p:nvPr/>
        </p:nvCxnSpPr>
        <p:spPr>
          <a:xfrm rot="16200000" flipV="1">
            <a:off x="4391728" y="1875723"/>
            <a:ext cx="720953" cy="58900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85950" y="2916807"/>
            <a:ext cx="492443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생성일</a:t>
            </a:r>
            <a:endParaRPr lang="ko-KR" altLang="en-US" sz="800" b="1" dirty="0"/>
          </a:p>
        </p:txBody>
      </p:sp>
      <p:cxnSp>
        <p:nvCxnSpPr>
          <p:cNvPr id="30" name="꺾인 연결선 29"/>
          <p:cNvCxnSpPr>
            <a:stCxn id="29" idx="0"/>
          </p:cNvCxnSpPr>
          <p:nvPr/>
        </p:nvCxnSpPr>
        <p:spPr>
          <a:xfrm rot="16200000" flipV="1">
            <a:off x="3569801" y="2354435"/>
            <a:ext cx="840310" cy="28443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52519" y="3408362"/>
            <a:ext cx="1444626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이름으로 검색 </a:t>
            </a:r>
            <a:r>
              <a:rPr lang="en-US" altLang="ko-KR" sz="800" b="1" dirty="0" smtClean="0"/>
              <a:t>: 2</a:t>
            </a:r>
            <a:r>
              <a:rPr lang="ko-KR" altLang="en-US" sz="800" b="1" dirty="0" smtClean="0"/>
              <a:t>글자 이상</a:t>
            </a:r>
            <a:endParaRPr lang="ko-KR" altLang="en-US" sz="800" b="1" dirty="0"/>
          </a:p>
        </p:txBody>
      </p:sp>
      <p:cxnSp>
        <p:nvCxnSpPr>
          <p:cNvPr id="34" name="꺾인 연결선 33"/>
          <p:cNvCxnSpPr>
            <a:stCxn id="33" idx="0"/>
          </p:cNvCxnSpPr>
          <p:nvPr/>
        </p:nvCxnSpPr>
        <p:spPr>
          <a:xfrm rot="16200000" flipV="1">
            <a:off x="2585461" y="2518991"/>
            <a:ext cx="974700" cy="80404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809474" y="2622950"/>
            <a:ext cx="151035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신규 생성시 </a:t>
            </a:r>
            <a:r>
              <a:rPr lang="en-US" altLang="ko-KR" sz="800" b="1" dirty="0" smtClean="0"/>
              <a:t>USER </a:t>
            </a:r>
            <a:r>
              <a:rPr lang="ko-KR" altLang="en-US" sz="800" b="1" dirty="0" smtClean="0"/>
              <a:t>종류 선택</a:t>
            </a:r>
            <a:endParaRPr lang="ko-KR" altLang="en-US" sz="800" b="1" dirty="0"/>
          </a:p>
        </p:txBody>
      </p:sp>
      <p:cxnSp>
        <p:nvCxnSpPr>
          <p:cNvPr id="38" name="꺾인 연결선 37"/>
          <p:cNvCxnSpPr>
            <a:stCxn id="37" idx="0"/>
          </p:cNvCxnSpPr>
          <p:nvPr/>
        </p:nvCxnSpPr>
        <p:spPr>
          <a:xfrm rot="16200000" flipV="1">
            <a:off x="6985232" y="2043533"/>
            <a:ext cx="622698" cy="53613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66644" y="155249"/>
            <a:ext cx="134203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USER : ../</a:t>
            </a:r>
            <a:r>
              <a:rPr lang="en-US" altLang="ko-KR" sz="800" b="1" dirty="0" err="1" smtClean="0"/>
              <a:t>vlak</a:t>
            </a:r>
            <a:r>
              <a:rPr lang="en-US" altLang="ko-KR" sz="800" b="1" dirty="0" smtClean="0"/>
              <a:t>/user.html</a:t>
            </a:r>
            <a:endParaRPr lang="ko-KR" altLang="en-US" sz="800" b="1" dirty="0"/>
          </a:p>
        </p:txBody>
      </p:sp>
      <p:cxnSp>
        <p:nvCxnSpPr>
          <p:cNvPr id="42" name="꺾인 연결선 41"/>
          <p:cNvCxnSpPr>
            <a:stCxn id="41" idx="1"/>
          </p:cNvCxnSpPr>
          <p:nvPr/>
        </p:nvCxnSpPr>
        <p:spPr>
          <a:xfrm rot="10800000" flipV="1">
            <a:off x="1088362" y="262970"/>
            <a:ext cx="378283" cy="73163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427347" y="4161220"/>
            <a:ext cx="1745991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CHANNEL : ../</a:t>
            </a:r>
            <a:r>
              <a:rPr lang="en-US" altLang="ko-KR" sz="800" b="1" dirty="0" err="1" smtClean="0"/>
              <a:t>vlak</a:t>
            </a:r>
            <a:r>
              <a:rPr lang="en-US" altLang="ko-KR" sz="800" b="1" dirty="0" smtClean="0"/>
              <a:t>/channel.html</a:t>
            </a:r>
            <a:endParaRPr lang="ko-KR" altLang="en-US" sz="800" b="1" dirty="0"/>
          </a:p>
        </p:txBody>
      </p:sp>
      <p:cxnSp>
        <p:nvCxnSpPr>
          <p:cNvPr id="46" name="꺾인 연결선 45"/>
          <p:cNvCxnSpPr>
            <a:stCxn id="45" idx="1"/>
          </p:cNvCxnSpPr>
          <p:nvPr/>
        </p:nvCxnSpPr>
        <p:spPr>
          <a:xfrm rot="10800000">
            <a:off x="1132873" y="1590676"/>
            <a:ext cx="294475" cy="267826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72362" y="959143"/>
            <a:ext cx="138211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모두 </a:t>
            </a:r>
            <a:r>
              <a:rPr lang="en-US" altLang="ko-KR" sz="800" b="1" dirty="0" smtClean="0"/>
              <a:t>/ </a:t>
            </a:r>
            <a:r>
              <a:rPr lang="ko-KR" altLang="en-US" sz="800" b="1" dirty="0" smtClean="0"/>
              <a:t>활성 </a:t>
            </a:r>
            <a:r>
              <a:rPr lang="en-US" altLang="ko-KR" sz="800" b="1" dirty="0" smtClean="0"/>
              <a:t>/ </a:t>
            </a:r>
            <a:r>
              <a:rPr lang="ko-KR" altLang="en-US" sz="800" b="1" dirty="0" smtClean="0"/>
              <a:t>비활성 보기</a:t>
            </a:r>
            <a:endParaRPr lang="ko-KR" altLang="en-US" sz="800" b="1" dirty="0"/>
          </a:p>
        </p:txBody>
      </p:sp>
      <p:cxnSp>
        <p:nvCxnSpPr>
          <p:cNvPr id="50" name="꺾인 연결선 49"/>
          <p:cNvCxnSpPr>
            <a:stCxn id="49" idx="1"/>
          </p:cNvCxnSpPr>
          <p:nvPr/>
        </p:nvCxnSpPr>
        <p:spPr>
          <a:xfrm rot="10800000" flipH="1" flipV="1">
            <a:off x="2772361" y="1066864"/>
            <a:ext cx="207031" cy="458541"/>
          </a:xfrm>
          <a:prstGeom prst="bentConnector4">
            <a:avLst>
              <a:gd name="adj1" fmla="val -110418"/>
              <a:gd name="adj2" fmla="val 6174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564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63267" y="3244334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ADMIN CHANNEL</a:t>
            </a:r>
          </a:p>
        </p:txBody>
      </p:sp>
    </p:spTree>
    <p:extLst>
      <p:ext uri="{BB962C8B-B14F-4D97-AF65-F5344CB8AC3E}">
        <p14:creationId xmlns:p14="http://schemas.microsoft.com/office/powerpoint/2010/main" val="353605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549275"/>
            <a:ext cx="10165644" cy="5718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5635" y="1263878"/>
            <a:ext cx="1709122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활성 </a:t>
            </a:r>
            <a:r>
              <a:rPr lang="en-US" altLang="ko-KR" sz="800" b="1" dirty="0" smtClean="0"/>
              <a:t>/ </a:t>
            </a:r>
            <a:r>
              <a:rPr lang="ko-KR" altLang="en-US" sz="800" b="1" dirty="0" smtClean="0"/>
              <a:t>비활성 처리 </a:t>
            </a:r>
            <a:r>
              <a:rPr lang="en-US" altLang="ko-KR" sz="800" b="1" dirty="0" smtClean="0"/>
              <a:t>: </a:t>
            </a:r>
            <a:r>
              <a:rPr lang="ko-KR" altLang="en-US" sz="800" b="1" dirty="0" err="1" smtClean="0"/>
              <a:t>클릭시</a:t>
            </a:r>
            <a:r>
              <a:rPr lang="ko-KR" altLang="en-US" sz="800" b="1" dirty="0" smtClean="0"/>
              <a:t> 변경</a:t>
            </a:r>
            <a:endParaRPr lang="ko-KR" altLang="en-US" sz="800" b="1" dirty="0"/>
          </a:p>
        </p:txBody>
      </p:sp>
      <p:cxnSp>
        <p:nvCxnSpPr>
          <p:cNvPr id="6" name="꺾인 연결선 5"/>
          <p:cNvCxnSpPr>
            <a:stCxn id="5" idx="1"/>
          </p:cNvCxnSpPr>
          <p:nvPr/>
        </p:nvCxnSpPr>
        <p:spPr>
          <a:xfrm rot="10800000" flipV="1">
            <a:off x="3286125" y="1371600"/>
            <a:ext cx="209510" cy="43815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72362" y="959143"/>
            <a:ext cx="138211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모두 </a:t>
            </a:r>
            <a:r>
              <a:rPr lang="en-US" altLang="ko-KR" sz="800" b="1" dirty="0" smtClean="0"/>
              <a:t>/ </a:t>
            </a:r>
            <a:r>
              <a:rPr lang="ko-KR" altLang="en-US" sz="800" b="1" dirty="0" smtClean="0"/>
              <a:t>활성 </a:t>
            </a:r>
            <a:r>
              <a:rPr lang="en-US" altLang="ko-KR" sz="800" b="1" dirty="0" smtClean="0"/>
              <a:t>/ </a:t>
            </a:r>
            <a:r>
              <a:rPr lang="ko-KR" altLang="en-US" sz="800" b="1" dirty="0" smtClean="0"/>
              <a:t>비활성 보기</a:t>
            </a:r>
            <a:endParaRPr lang="ko-KR" altLang="en-US" sz="800" b="1" dirty="0"/>
          </a:p>
        </p:txBody>
      </p:sp>
      <p:cxnSp>
        <p:nvCxnSpPr>
          <p:cNvPr id="8" name="꺾인 연결선 7"/>
          <p:cNvCxnSpPr>
            <a:stCxn id="7" idx="1"/>
          </p:cNvCxnSpPr>
          <p:nvPr/>
        </p:nvCxnSpPr>
        <p:spPr>
          <a:xfrm rot="10800000" flipH="1" flipV="1">
            <a:off x="2772361" y="1066864"/>
            <a:ext cx="207031" cy="458541"/>
          </a:xfrm>
          <a:prstGeom prst="bentConnector4">
            <a:avLst>
              <a:gd name="adj1" fmla="val -110418"/>
              <a:gd name="adj2" fmla="val 6174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19127" y="2502128"/>
            <a:ext cx="1321196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연결된 계정 종류와 </a:t>
            </a:r>
            <a:r>
              <a:rPr lang="ko-KR" altLang="en-US" sz="800" b="1" dirty="0" err="1" smtClean="0"/>
              <a:t>갯수</a:t>
            </a:r>
            <a:endParaRPr lang="ko-KR" altLang="en-US" sz="800" b="1" dirty="0"/>
          </a:p>
        </p:txBody>
      </p:sp>
      <p:cxnSp>
        <p:nvCxnSpPr>
          <p:cNvPr id="10" name="꺾인 연결선 9"/>
          <p:cNvCxnSpPr>
            <a:stCxn id="9" idx="0"/>
          </p:cNvCxnSpPr>
          <p:nvPr/>
        </p:nvCxnSpPr>
        <p:spPr>
          <a:xfrm rot="16200000" flipV="1">
            <a:off x="4677301" y="1799704"/>
            <a:ext cx="616178" cy="78867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89751" y="2502128"/>
            <a:ext cx="817853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채널 </a:t>
            </a:r>
            <a:r>
              <a:rPr lang="en-US" altLang="ko-KR" sz="800" b="1" dirty="0" smtClean="0"/>
              <a:t>A-CODE</a:t>
            </a:r>
            <a:endParaRPr lang="ko-KR" altLang="en-US" sz="800" b="1" dirty="0"/>
          </a:p>
        </p:txBody>
      </p:sp>
      <p:cxnSp>
        <p:nvCxnSpPr>
          <p:cNvPr id="13" name="꺾인 연결선 12"/>
          <p:cNvCxnSpPr>
            <a:stCxn id="12" idx="0"/>
          </p:cNvCxnSpPr>
          <p:nvPr/>
        </p:nvCxnSpPr>
        <p:spPr>
          <a:xfrm rot="16200000" flipV="1">
            <a:off x="7379788" y="1583237"/>
            <a:ext cx="616179" cy="122160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328526" y="1263878"/>
            <a:ext cx="63190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채널 </a:t>
            </a:r>
            <a:r>
              <a:rPr lang="ko-KR" altLang="en-US" sz="800" b="1" dirty="0" smtClean="0"/>
              <a:t>추가</a:t>
            </a:r>
            <a:endParaRPr lang="ko-KR" altLang="en-US" sz="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242676" y="2530703"/>
            <a:ext cx="59503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저장하기</a:t>
            </a:r>
            <a:endParaRPr lang="ko-KR" altLang="en-US" sz="800" b="1" dirty="0"/>
          </a:p>
        </p:txBody>
      </p:sp>
      <p:cxnSp>
        <p:nvCxnSpPr>
          <p:cNvPr id="17" name="꺾인 연결선 16"/>
          <p:cNvCxnSpPr/>
          <p:nvPr/>
        </p:nvCxnSpPr>
        <p:spPr>
          <a:xfrm flipV="1">
            <a:off x="9875924" y="1809751"/>
            <a:ext cx="839705" cy="82861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9" idx="3"/>
          </p:cNvCxnSpPr>
          <p:nvPr/>
        </p:nvCxnSpPr>
        <p:spPr>
          <a:xfrm>
            <a:off x="9248344" y="1377893"/>
            <a:ext cx="951043" cy="43185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57844" y="1270171"/>
            <a:ext cx="15905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취소하기 </a:t>
            </a:r>
            <a:r>
              <a:rPr lang="en-US" altLang="ko-KR" sz="800" b="1" dirty="0" smtClean="0"/>
              <a:t>: </a:t>
            </a:r>
            <a:r>
              <a:rPr lang="ko-KR" altLang="en-US" sz="800" b="1" dirty="0" smtClean="0"/>
              <a:t>채널 추가를 취소함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563619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549275"/>
            <a:ext cx="10165644" cy="5718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48075" y="1450505"/>
            <a:ext cx="1321196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채널 확장 정보 클릭범위</a:t>
            </a:r>
            <a:endParaRPr lang="ko-KR" altLang="en-US" sz="800" b="1" dirty="0"/>
          </a:p>
        </p:txBody>
      </p:sp>
      <p:sp>
        <p:nvSpPr>
          <p:cNvPr id="6" name="직사각형 5"/>
          <p:cNvSpPr/>
          <p:nvPr/>
        </p:nvSpPr>
        <p:spPr>
          <a:xfrm>
            <a:off x="3648075" y="1665949"/>
            <a:ext cx="6334125" cy="429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62213" y="3321278"/>
            <a:ext cx="53572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smtClean="0"/>
              <a:t>ID </a:t>
            </a:r>
            <a:r>
              <a:rPr lang="ko-KR" altLang="en-US" sz="800" b="1" dirty="0" smtClean="0"/>
              <a:t>선택</a:t>
            </a:r>
            <a:endParaRPr lang="ko-KR" altLang="en-US" sz="800" b="1" dirty="0"/>
          </a:p>
        </p:txBody>
      </p:sp>
      <p:cxnSp>
        <p:nvCxnSpPr>
          <p:cNvPr id="8" name="꺾인 연결선 7"/>
          <p:cNvCxnSpPr>
            <a:stCxn id="7" idx="0"/>
          </p:cNvCxnSpPr>
          <p:nvPr/>
        </p:nvCxnSpPr>
        <p:spPr>
          <a:xfrm rot="5400000" flipH="1" flipV="1">
            <a:off x="2762876" y="2436079"/>
            <a:ext cx="852398" cy="91800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21213" y="3694657"/>
            <a:ext cx="1079142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아이디에 따른 이름</a:t>
            </a:r>
            <a:endParaRPr lang="ko-KR" altLang="en-US" sz="800" b="1" dirty="0"/>
          </a:p>
        </p:txBody>
      </p:sp>
      <p:cxnSp>
        <p:nvCxnSpPr>
          <p:cNvPr id="12" name="꺾인 연결선 11"/>
          <p:cNvCxnSpPr/>
          <p:nvPr/>
        </p:nvCxnSpPr>
        <p:spPr>
          <a:xfrm flipV="1">
            <a:off x="4000357" y="3310959"/>
            <a:ext cx="535868" cy="49142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93288" y="3802379"/>
            <a:ext cx="1079142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채널 연결에서 제외</a:t>
            </a:r>
            <a:endParaRPr lang="ko-KR" altLang="en-US" sz="800" b="1" dirty="0"/>
          </a:p>
        </p:txBody>
      </p:sp>
      <p:cxnSp>
        <p:nvCxnSpPr>
          <p:cNvPr id="18" name="꺾인 연결선 17"/>
          <p:cNvCxnSpPr>
            <a:stCxn id="17" idx="0"/>
          </p:cNvCxnSpPr>
          <p:nvPr/>
        </p:nvCxnSpPr>
        <p:spPr>
          <a:xfrm rot="16200000" flipV="1">
            <a:off x="4585300" y="3554820"/>
            <a:ext cx="491416" cy="370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61028" y="3479213"/>
            <a:ext cx="976549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채널에 유저 추가</a:t>
            </a:r>
            <a:endParaRPr lang="ko-KR" altLang="en-US" sz="800" b="1" dirty="0"/>
          </a:p>
        </p:txBody>
      </p:sp>
      <p:cxnSp>
        <p:nvCxnSpPr>
          <p:cNvPr id="22" name="꺾인 연결선 21"/>
          <p:cNvCxnSpPr>
            <a:stCxn id="21" idx="0"/>
          </p:cNvCxnSpPr>
          <p:nvPr/>
        </p:nvCxnSpPr>
        <p:spPr>
          <a:xfrm rot="5400000" flipH="1" flipV="1">
            <a:off x="5976678" y="2790146"/>
            <a:ext cx="461693" cy="91644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982200" y="2571913"/>
            <a:ext cx="63190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컬럼</a:t>
            </a:r>
            <a:r>
              <a:rPr lang="ko-KR" altLang="en-US" sz="800" b="1" dirty="0" smtClean="0"/>
              <a:t> 추가</a:t>
            </a:r>
            <a:endParaRPr lang="ko-KR" altLang="en-US" sz="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214319" y="3575863"/>
            <a:ext cx="59503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스크립트</a:t>
            </a:r>
            <a:endParaRPr lang="ko-KR" altLang="en-US" sz="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328660" y="2633394"/>
            <a:ext cx="63190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err="1" smtClean="0"/>
              <a:t>컬럼</a:t>
            </a:r>
            <a:r>
              <a:rPr lang="ko-KR" altLang="en-US" sz="800" b="1" dirty="0" smtClean="0"/>
              <a:t> 삭제</a:t>
            </a:r>
            <a:endParaRPr lang="ko-KR" altLang="en-US" sz="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183233" y="3966031"/>
            <a:ext cx="63190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err="1" smtClean="0"/>
              <a:t>컬럼</a:t>
            </a:r>
            <a:r>
              <a:rPr lang="ko-KR" altLang="en-US" sz="800" b="1" dirty="0" smtClean="0"/>
              <a:t> 이름</a:t>
            </a:r>
            <a:endParaRPr lang="ko-KR" altLang="en-US" sz="800" b="1" dirty="0"/>
          </a:p>
        </p:txBody>
      </p:sp>
      <p:cxnSp>
        <p:nvCxnSpPr>
          <p:cNvPr id="29" name="꺾인 연결선 28"/>
          <p:cNvCxnSpPr>
            <a:stCxn id="28" idx="0"/>
          </p:cNvCxnSpPr>
          <p:nvPr/>
        </p:nvCxnSpPr>
        <p:spPr>
          <a:xfrm rot="5400000" flipH="1" flipV="1">
            <a:off x="6217303" y="3083961"/>
            <a:ext cx="1163953" cy="60018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33" idx="0"/>
          </p:cNvCxnSpPr>
          <p:nvPr/>
        </p:nvCxnSpPr>
        <p:spPr>
          <a:xfrm rot="5400000" flipH="1" flipV="1">
            <a:off x="6677038" y="3104699"/>
            <a:ext cx="1312739" cy="103170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23858" y="4276919"/>
            <a:ext cx="78739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/>
              <a:t>컬럼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WBIND</a:t>
            </a:r>
            <a:endParaRPr lang="ko-KR" altLang="en-US" sz="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483935" y="1235061"/>
            <a:ext cx="183095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ACODE : </a:t>
            </a:r>
            <a:r>
              <a:rPr lang="ko-KR" altLang="en-US" sz="800" b="1" dirty="0" smtClean="0"/>
              <a:t>자동 생성</a:t>
            </a:r>
            <a:endParaRPr lang="en-US" altLang="ko-KR" sz="800" b="1" dirty="0" smtClean="0"/>
          </a:p>
          <a:p>
            <a:r>
              <a:rPr lang="en-US" altLang="ko-KR" sz="800" b="1" dirty="0" smtClean="0"/>
              <a:t>BCODE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: </a:t>
            </a:r>
            <a:r>
              <a:rPr lang="ko-KR" altLang="en-US" sz="800" b="1" dirty="0" smtClean="0"/>
              <a:t>채널 생성시에만 입력가능</a:t>
            </a:r>
            <a:endParaRPr lang="en-US" altLang="ko-KR" sz="800" b="1" dirty="0" smtClean="0"/>
          </a:p>
        </p:txBody>
      </p:sp>
      <p:cxnSp>
        <p:nvCxnSpPr>
          <p:cNvPr id="37" name="꺾인 연결선 36"/>
          <p:cNvCxnSpPr>
            <a:stCxn id="36" idx="1"/>
          </p:cNvCxnSpPr>
          <p:nvPr/>
        </p:nvCxnSpPr>
        <p:spPr>
          <a:xfrm rot="10800000" flipV="1">
            <a:off x="7099375" y="1404338"/>
            <a:ext cx="384561" cy="88106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02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3317" y="324433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EVENT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04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33" y="578643"/>
            <a:ext cx="10134600" cy="570071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931333" y="922866"/>
            <a:ext cx="10134600" cy="53480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8" idx="1"/>
          </p:cNvCxnSpPr>
          <p:nvPr/>
        </p:nvCxnSpPr>
        <p:spPr>
          <a:xfrm rot="10800000">
            <a:off x="1092201" y="842526"/>
            <a:ext cx="238250" cy="39795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30451" y="1504360"/>
            <a:ext cx="15905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채널이름 </a:t>
            </a:r>
            <a:r>
              <a:rPr lang="en-US" altLang="ko-KR" sz="800" b="1" dirty="0" smtClean="0"/>
              <a:t>: </a:t>
            </a:r>
            <a:r>
              <a:rPr lang="ko-KR" altLang="en-US" sz="800" b="1" dirty="0" smtClean="0"/>
              <a:t>선택된 채널의 이름</a:t>
            </a:r>
            <a:endParaRPr lang="ko-KR" altLang="en-US" sz="800" b="1" dirty="0"/>
          </a:p>
        </p:txBody>
      </p:sp>
      <p:cxnSp>
        <p:nvCxnSpPr>
          <p:cNvPr id="13" name="꺾인 연결선 12"/>
          <p:cNvCxnSpPr>
            <a:stCxn id="11" idx="0"/>
          </p:cNvCxnSpPr>
          <p:nvPr/>
        </p:nvCxnSpPr>
        <p:spPr>
          <a:xfrm rot="16200000" flipV="1">
            <a:off x="1533975" y="912634"/>
            <a:ext cx="708756" cy="47469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80607" y="1132754"/>
            <a:ext cx="124585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로고 </a:t>
            </a:r>
            <a:r>
              <a:rPr lang="en-US" altLang="ko-KR" sz="800" b="1" dirty="0" smtClean="0"/>
              <a:t>: </a:t>
            </a:r>
            <a:r>
              <a:rPr lang="ko-KR" altLang="en-US" sz="800" b="1" dirty="0" err="1" smtClean="0"/>
              <a:t>클릭시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리플레쉬</a:t>
            </a:r>
            <a:endParaRPr lang="ko-KR" altLang="en-US" sz="800" b="1" dirty="0"/>
          </a:p>
        </p:txBody>
      </p:sp>
      <p:cxnSp>
        <p:nvCxnSpPr>
          <p:cNvPr id="15" name="꺾인 연결선 14"/>
          <p:cNvCxnSpPr/>
          <p:nvPr/>
        </p:nvCxnSpPr>
        <p:spPr>
          <a:xfrm rot="16200000" flipV="1">
            <a:off x="6010390" y="979410"/>
            <a:ext cx="268589" cy="2116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 flipV="1">
            <a:off x="9837623" y="795866"/>
            <a:ext cx="965844" cy="43614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242588" y="1124289"/>
            <a:ext cx="59503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로그아웃</a:t>
            </a:r>
            <a:endParaRPr lang="ko-KR" altLang="en-US" sz="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30451" y="1132754"/>
            <a:ext cx="3106941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채널상태 </a:t>
            </a:r>
            <a:r>
              <a:rPr lang="en-US" altLang="ko-KR" sz="800" b="1" dirty="0" smtClean="0"/>
              <a:t>: </a:t>
            </a:r>
            <a:r>
              <a:rPr lang="ko-KR" altLang="en-US" sz="800" b="1" dirty="0" smtClean="0"/>
              <a:t>채널이 활성화 일 때 파란색</a:t>
            </a:r>
            <a:r>
              <a:rPr lang="en-US" altLang="ko-KR" sz="800" b="1" dirty="0" smtClean="0"/>
              <a:t>, </a:t>
            </a:r>
            <a:r>
              <a:rPr lang="ko-KR" altLang="en-US" sz="800" b="1" dirty="0" smtClean="0"/>
              <a:t>비활성화 일 때 빨간색</a:t>
            </a:r>
            <a:endParaRPr lang="ko-KR" altLang="en-US" sz="800" b="1" dirty="0"/>
          </a:p>
        </p:txBody>
      </p:sp>
      <p:sp>
        <p:nvSpPr>
          <p:cNvPr id="32" name="직사각형 31"/>
          <p:cNvSpPr/>
          <p:nvPr/>
        </p:nvSpPr>
        <p:spPr>
          <a:xfrm>
            <a:off x="931333" y="578643"/>
            <a:ext cx="1834727" cy="344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330451" y="1889054"/>
            <a:ext cx="197201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채널선택 </a:t>
            </a:r>
            <a:r>
              <a:rPr lang="en-US" altLang="ko-KR" sz="800" b="1" dirty="0" smtClean="0"/>
              <a:t>: </a:t>
            </a:r>
            <a:r>
              <a:rPr lang="ko-KR" altLang="en-US" sz="800" b="1" dirty="0" smtClean="0"/>
              <a:t>클릭 시 채널 목록이 펼쳐짐</a:t>
            </a:r>
            <a:endParaRPr lang="ko-KR" altLang="en-US" sz="800" b="1" dirty="0"/>
          </a:p>
        </p:txBody>
      </p:sp>
      <p:cxnSp>
        <p:nvCxnSpPr>
          <p:cNvPr id="34" name="꺾인 연결선 33"/>
          <p:cNvCxnSpPr>
            <a:stCxn id="33" idx="1"/>
            <a:endCxn id="32" idx="1"/>
          </p:cNvCxnSpPr>
          <p:nvPr/>
        </p:nvCxnSpPr>
        <p:spPr>
          <a:xfrm rot="10800000">
            <a:off x="931333" y="750756"/>
            <a:ext cx="399118" cy="1246021"/>
          </a:xfrm>
          <a:prstGeom prst="bentConnector3">
            <a:avLst>
              <a:gd name="adj1" fmla="val 15727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04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581025"/>
            <a:ext cx="10126134" cy="5695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0176" y="1155629"/>
            <a:ext cx="398218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채널선택 </a:t>
            </a:r>
            <a:r>
              <a:rPr lang="en-US" altLang="ko-KR" sz="800" b="1" dirty="0" smtClean="0"/>
              <a:t>: </a:t>
            </a:r>
            <a:r>
              <a:rPr lang="ko-KR" altLang="en-US" sz="800" b="1" dirty="0" smtClean="0"/>
              <a:t>클릭 시 채널 목록이 펼쳐짐 화살표 위로 돌아감</a:t>
            </a:r>
            <a:r>
              <a:rPr lang="en-US" altLang="ko-KR" sz="800" b="1" dirty="0" smtClean="0"/>
              <a:t>(I class</a:t>
            </a:r>
            <a:r>
              <a:rPr lang="ko-KR" altLang="en-US" sz="800" b="1" dirty="0" smtClean="0"/>
              <a:t>에 </a:t>
            </a:r>
            <a:r>
              <a:rPr lang="en-US" altLang="ko-KR" sz="800" b="1" dirty="0" smtClean="0"/>
              <a:t>.rotate </a:t>
            </a:r>
            <a:r>
              <a:rPr lang="ko-KR" altLang="en-US" sz="800" b="1" dirty="0" smtClean="0"/>
              <a:t>추가</a:t>
            </a:r>
            <a:r>
              <a:rPr lang="en-US" altLang="ko-KR" sz="800" b="1" dirty="0" smtClean="0"/>
              <a:t>)</a:t>
            </a:r>
            <a:endParaRPr lang="ko-KR" altLang="en-US" sz="800" b="1" dirty="0"/>
          </a:p>
        </p:txBody>
      </p:sp>
      <p:cxnSp>
        <p:nvCxnSpPr>
          <p:cNvPr id="6" name="꺾인 연결선 5"/>
          <p:cNvCxnSpPr>
            <a:stCxn id="5" idx="1"/>
          </p:cNvCxnSpPr>
          <p:nvPr/>
        </p:nvCxnSpPr>
        <p:spPr>
          <a:xfrm rot="10800000">
            <a:off x="2743200" y="1155629"/>
            <a:ext cx="196976" cy="10772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31333" y="578643"/>
            <a:ext cx="1834727" cy="13644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37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33" y="570176"/>
            <a:ext cx="10134600" cy="570071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85875" y="914399"/>
            <a:ext cx="9780058" cy="53480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29517" y="1048087"/>
            <a:ext cx="145584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EVENT : ../app/event.html</a:t>
            </a:r>
            <a:endParaRPr lang="ko-KR" altLang="en-US" sz="800" b="1" dirty="0"/>
          </a:p>
        </p:txBody>
      </p:sp>
      <p:cxnSp>
        <p:nvCxnSpPr>
          <p:cNvPr id="11" name="직선 화살표 연결선 10"/>
          <p:cNvCxnSpPr>
            <a:stCxn id="6" idx="1"/>
          </p:cNvCxnSpPr>
          <p:nvPr/>
        </p:nvCxnSpPr>
        <p:spPr>
          <a:xfrm flipH="1" flipV="1">
            <a:off x="1185333" y="1151467"/>
            <a:ext cx="1144184" cy="4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29517" y="1392877"/>
            <a:ext cx="148790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STATS : ../stats/index.html</a:t>
            </a:r>
            <a:endParaRPr lang="ko-KR" altLang="en-US" sz="800" b="1" dirty="0"/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>
          <a:xfrm flipH="1" flipV="1">
            <a:off x="1185333" y="1496257"/>
            <a:ext cx="1144184" cy="4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29517" y="1762504"/>
            <a:ext cx="156324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CONFIG : </a:t>
            </a:r>
            <a:r>
              <a:rPr lang="en-US" altLang="ko-KR" sz="800" b="1" dirty="0" smtClean="0"/>
              <a:t>../app/config.html</a:t>
            </a:r>
            <a:endParaRPr lang="ko-KR" altLang="en-US" sz="800" b="1" dirty="0"/>
          </a:p>
        </p:txBody>
      </p:sp>
      <p:cxnSp>
        <p:nvCxnSpPr>
          <p:cNvPr id="15" name="직선 화살표 연결선 14"/>
          <p:cNvCxnSpPr>
            <a:stCxn id="14" idx="1"/>
          </p:cNvCxnSpPr>
          <p:nvPr/>
        </p:nvCxnSpPr>
        <p:spPr>
          <a:xfrm flipH="1" flipV="1">
            <a:off x="1185333" y="1865884"/>
            <a:ext cx="1144184" cy="4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95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33" y="570176"/>
            <a:ext cx="10134600" cy="570071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768599" y="914399"/>
            <a:ext cx="8297333" cy="53480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77317" y="1395220"/>
            <a:ext cx="203773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필터 비활성화</a:t>
            </a:r>
            <a:r>
              <a:rPr lang="en-US" altLang="ko-KR" sz="800" b="1" dirty="0" smtClean="0"/>
              <a:t> : </a:t>
            </a:r>
            <a:r>
              <a:rPr lang="ko-KR" altLang="en-US" sz="800" b="1" dirty="0" err="1" smtClean="0"/>
              <a:t>필터창을</a:t>
            </a:r>
            <a:r>
              <a:rPr lang="ko-KR" altLang="en-US" sz="800" b="1" dirty="0" smtClean="0"/>
              <a:t> 비활성화 한다</a:t>
            </a:r>
            <a:endParaRPr lang="ko-KR" altLang="en-US" sz="800" b="1" dirty="0"/>
          </a:p>
        </p:txBody>
      </p:sp>
      <p:cxnSp>
        <p:nvCxnSpPr>
          <p:cNvPr id="7" name="직선 화살표 연결선 6"/>
          <p:cNvCxnSpPr>
            <a:stCxn id="6" idx="1"/>
          </p:cNvCxnSpPr>
          <p:nvPr/>
        </p:nvCxnSpPr>
        <p:spPr>
          <a:xfrm flipH="1" flipV="1">
            <a:off x="2633133" y="1498600"/>
            <a:ext cx="1144184" cy="4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67921" y="4358554"/>
            <a:ext cx="59503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적용버튼</a:t>
            </a:r>
            <a:endParaRPr lang="ko-KR" altLang="en-US" sz="800" b="1" dirty="0"/>
          </a:p>
        </p:txBody>
      </p:sp>
      <p:cxnSp>
        <p:nvCxnSpPr>
          <p:cNvPr id="11" name="꺾인 연결선 10"/>
          <p:cNvCxnSpPr>
            <a:stCxn id="9" idx="1"/>
          </p:cNvCxnSpPr>
          <p:nvPr/>
        </p:nvCxnSpPr>
        <p:spPr>
          <a:xfrm rot="10800000">
            <a:off x="1676409" y="3505200"/>
            <a:ext cx="491513" cy="96107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07707" y="3770294"/>
            <a:ext cx="145103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/>
              <a:t>리셋버튼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: </a:t>
            </a:r>
            <a:r>
              <a:rPr lang="ko-KR" altLang="en-US" sz="800" b="1" dirty="0" smtClean="0"/>
              <a:t>그림처럼 만든다</a:t>
            </a:r>
            <a:endParaRPr lang="ko-KR" altLang="en-US" sz="800" b="1" dirty="0"/>
          </a:p>
        </p:txBody>
      </p:sp>
      <p:cxnSp>
        <p:nvCxnSpPr>
          <p:cNvPr id="15" name="꺾인 연결선 14"/>
          <p:cNvCxnSpPr/>
          <p:nvPr/>
        </p:nvCxnSpPr>
        <p:spPr>
          <a:xfrm rot="16200000" flipV="1">
            <a:off x="2483176" y="3462769"/>
            <a:ext cx="480538" cy="34995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62942" y="1020364"/>
            <a:ext cx="192552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이벤트 </a:t>
            </a:r>
            <a:r>
              <a:rPr lang="en-US" altLang="ko-KR" sz="800" b="1" dirty="0" smtClean="0"/>
              <a:t>&gt; </a:t>
            </a:r>
            <a:r>
              <a:rPr lang="ko-KR" altLang="en-US" sz="800" b="1" dirty="0" err="1" smtClean="0"/>
              <a:t>채널명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모든 </a:t>
            </a:r>
            <a:r>
              <a:rPr lang="ko-KR" altLang="en-US" sz="800" b="1" dirty="0" err="1" smtClean="0"/>
              <a:t>채널일때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ALL)</a:t>
            </a:r>
            <a:endParaRPr lang="ko-KR" altLang="en-US" sz="800" b="1" dirty="0"/>
          </a:p>
        </p:txBody>
      </p:sp>
      <p:cxnSp>
        <p:nvCxnSpPr>
          <p:cNvPr id="19" name="직선 화살표 연결선 18"/>
          <p:cNvCxnSpPr>
            <a:stCxn id="18" idx="1"/>
          </p:cNvCxnSpPr>
          <p:nvPr/>
        </p:nvCxnSpPr>
        <p:spPr>
          <a:xfrm flipH="1">
            <a:off x="2548468" y="1128086"/>
            <a:ext cx="5144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45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92" y="557743"/>
            <a:ext cx="10150593" cy="5709708"/>
          </a:xfrm>
          <a:prstGeom prst="rect">
            <a:avLst/>
          </a:prstGeom>
        </p:spPr>
      </p:pic>
      <p:cxnSp>
        <p:nvCxnSpPr>
          <p:cNvPr id="6" name="꺾인 연결선 5"/>
          <p:cNvCxnSpPr/>
          <p:nvPr/>
        </p:nvCxnSpPr>
        <p:spPr>
          <a:xfrm rot="5400000">
            <a:off x="815200" y="4794077"/>
            <a:ext cx="1680524" cy="102492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50117" y="4250832"/>
            <a:ext cx="203773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필터 활성화</a:t>
            </a:r>
            <a:r>
              <a:rPr lang="en-US" altLang="ko-KR" sz="800" b="1" dirty="0" smtClean="0"/>
              <a:t> : </a:t>
            </a:r>
            <a:r>
              <a:rPr lang="ko-KR" altLang="en-US" sz="800" b="1" dirty="0" smtClean="0"/>
              <a:t>필터를 활성화시키는 버튼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40523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33" y="570176"/>
            <a:ext cx="10134600" cy="570071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31334" y="922866"/>
            <a:ext cx="1845734" cy="53480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13250" y="1202832"/>
            <a:ext cx="186621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모두 </a:t>
            </a:r>
            <a:r>
              <a:rPr lang="en-US" altLang="ko-KR" sz="800" b="1" dirty="0" smtClean="0"/>
              <a:t>/ </a:t>
            </a:r>
            <a:r>
              <a:rPr lang="ko-KR" altLang="en-US" sz="800" b="1" dirty="0" smtClean="0"/>
              <a:t>정상 </a:t>
            </a:r>
            <a:r>
              <a:rPr lang="en-US" altLang="ko-KR" sz="800" b="1" dirty="0" smtClean="0"/>
              <a:t>/ </a:t>
            </a:r>
            <a:r>
              <a:rPr lang="ko-KR" altLang="en-US" sz="800" b="1" dirty="0" smtClean="0"/>
              <a:t>비정상 주문 보기 버튼</a:t>
            </a:r>
            <a:endParaRPr lang="ko-KR" altLang="en-US" sz="800" b="1" dirty="0"/>
          </a:p>
        </p:txBody>
      </p:sp>
      <p:cxnSp>
        <p:nvCxnSpPr>
          <p:cNvPr id="7" name="꺾인 연결선 6"/>
          <p:cNvCxnSpPr>
            <a:stCxn id="6" idx="1"/>
          </p:cNvCxnSpPr>
          <p:nvPr/>
        </p:nvCxnSpPr>
        <p:spPr>
          <a:xfrm rot="10800000" flipV="1">
            <a:off x="3073400" y="1310554"/>
            <a:ext cx="339850" cy="32351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09477" y="1863232"/>
            <a:ext cx="1095172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정상 </a:t>
            </a:r>
            <a:r>
              <a:rPr lang="en-US" altLang="ko-KR" sz="800" b="1" dirty="0" smtClean="0"/>
              <a:t>/ </a:t>
            </a:r>
            <a:r>
              <a:rPr lang="ko-KR" altLang="en-US" sz="800" b="1" dirty="0" smtClean="0"/>
              <a:t>비정상 주문</a:t>
            </a:r>
            <a:endParaRPr lang="ko-KR" altLang="en-US" sz="800" b="1" dirty="0"/>
          </a:p>
        </p:txBody>
      </p:sp>
      <p:cxnSp>
        <p:nvCxnSpPr>
          <p:cNvPr id="11" name="꺾인 연결선 10"/>
          <p:cNvCxnSpPr>
            <a:stCxn id="10" idx="3"/>
          </p:cNvCxnSpPr>
          <p:nvPr/>
        </p:nvCxnSpPr>
        <p:spPr>
          <a:xfrm flipV="1">
            <a:off x="2504649" y="1856883"/>
            <a:ext cx="278768" cy="11407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08968" y="2980832"/>
            <a:ext cx="59503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채널이름</a:t>
            </a:r>
            <a:endParaRPr lang="ko-KR" altLang="en-US" sz="800" b="1" dirty="0"/>
          </a:p>
        </p:txBody>
      </p:sp>
      <p:cxnSp>
        <p:nvCxnSpPr>
          <p:cNvPr id="19" name="꺾인 연결선 18"/>
          <p:cNvCxnSpPr>
            <a:stCxn id="18" idx="0"/>
          </p:cNvCxnSpPr>
          <p:nvPr/>
        </p:nvCxnSpPr>
        <p:spPr>
          <a:xfrm rot="16200000" flipV="1">
            <a:off x="2959957" y="2334303"/>
            <a:ext cx="929900" cy="36315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25" idx="0"/>
          </p:cNvCxnSpPr>
          <p:nvPr/>
        </p:nvCxnSpPr>
        <p:spPr>
          <a:xfrm rot="5400000" flipH="1" flipV="1">
            <a:off x="4027107" y="2236407"/>
            <a:ext cx="949811" cy="19077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69644" y="2806701"/>
            <a:ext cx="87395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주문 요약 정보</a:t>
            </a:r>
            <a:endParaRPr lang="ko-KR" altLang="en-US" sz="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960560" y="2300437"/>
            <a:ext cx="87395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주문 작성 시간</a:t>
            </a:r>
            <a:endParaRPr lang="ko-KR" altLang="en-US" sz="800" b="1" dirty="0"/>
          </a:p>
        </p:txBody>
      </p:sp>
      <p:cxnSp>
        <p:nvCxnSpPr>
          <p:cNvPr id="30" name="꺾인 연결선 29"/>
          <p:cNvCxnSpPr>
            <a:stCxn id="29" idx="1"/>
          </p:cNvCxnSpPr>
          <p:nvPr/>
        </p:nvCxnSpPr>
        <p:spPr>
          <a:xfrm rot="10800000">
            <a:off x="4400274" y="2000131"/>
            <a:ext cx="560286" cy="40802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96000" y="1418276"/>
            <a:ext cx="87395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주문 처리 상태</a:t>
            </a:r>
            <a:endParaRPr lang="ko-KR" altLang="en-US" sz="800" b="1" dirty="0"/>
          </a:p>
        </p:txBody>
      </p:sp>
      <p:cxnSp>
        <p:nvCxnSpPr>
          <p:cNvPr id="34" name="꺾인 연결선 33"/>
          <p:cNvCxnSpPr>
            <a:stCxn id="33" idx="3"/>
          </p:cNvCxnSpPr>
          <p:nvPr/>
        </p:nvCxnSpPr>
        <p:spPr>
          <a:xfrm>
            <a:off x="6969957" y="1525998"/>
            <a:ext cx="108176" cy="2350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220608" y="2532818"/>
            <a:ext cx="987771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주문 배정자 </a:t>
            </a:r>
            <a:r>
              <a:rPr lang="en-US" altLang="ko-KR" sz="800" b="1" dirty="0" smtClean="0"/>
              <a:t>: </a:t>
            </a:r>
            <a:r>
              <a:rPr lang="en-US" altLang="ko-KR" sz="800" b="1" dirty="0" err="1" smtClean="0"/>
              <a:t>mk</a:t>
            </a:r>
            <a:endParaRPr lang="ko-KR" altLang="en-US" sz="800" b="1" dirty="0"/>
          </a:p>
        </p:txBody>
      </p:sp>
      <p:cxnSp>
        <p:nvCxnSpPr>
          <p:cNvPr id="41" name="꺾인 연결선 40"/>
          <p:cNvCxnSpPr>
            <a:stCxn id="40" idx="0"/>
          </p:cNvCxnSpPr>
          <p:nvPr/>
        </p:nvCxnSpPr>
        <p:spPr>
          <a:xfrm rot="5400000" flipH="1" flipV="1">
            <a:off x="6605523" y="2168383"/>
            <a:ext cx="473406" cy="25546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588451" y="2515881"/>
            <a:ext cx="1079142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주문 보유마감 시간</a:t>
            </a:r>
            <a:endParaRPr lang="ko-KR" altLang="en-US" sz="800" b="1" dirty="0"/>
          </a:p>
        </p:txBody>
      </p:sp>
      <p:cxnSp>
        <p:nvCxnSpPr>
          <p:cNvPr id="45" name="꺾인 연결선 44"/>
          <p:cNvCxnSpPr>
            <a:stCxn id="44" idx="0"/>
          </p:cNvCxnSpPr>
          <p:nvPr/>
        </p:nvCxnSpPr>
        <p:spPr>
          <a:xfrm rot="16200000" flipV="1">
            <a:off x="7577331" y="1965190"/>
            <a:ext cx="437205" cy="66417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588813" y="2192717"/>
            <a:ext cx="165141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진행상태 </a:t>
            </a:r>
            <a:r>
              <a:rPr lang="en-US" altLang="ko-KR" sz="800" b="1" dirty="0" smtClean="0"/>
              <a:t>: </a:t>
            </a:r>
            <a:r>
              <a:rPr lang="ko-KR" altLang="en-US" sz="800" b="1" dirty="0" err="1" smtClean="0"/>
              <a:t>진행중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/ </a:t>
            </a:r>
            <a:r>
              <a:rPr lang="ko-KR" altLang="en-US" sz="800" b="1" dirty="0" smtClean="0"/>
              <a:t>폐기 </a:t>
            </a:r>
            <a:r>
              <a:rPr lang="en-US" altLang="ko-KR" sz="800" b="1" dirty="0" smtClean="0"/>
              <a:t>/ </a:t>
            </a:r>
            <a:r>
              <a:rPr lang="ko-KR" altLang="en-US" sz="800" b="1" dirty="0" smtClean="0"/>
              <a:t>완료</a:t>
            </a:r>
            <a:endParaRPr lang="ko-KR" altLang="en-US" sz="800" b="1" dirty="0"/>
          </a:p>
        </p:txBody>
      </p:sp>
      <p:cxnSp>
        <p:nvCxnSpPr>
          <p:cNvPr id="50" name="꺾인 연결선 49"/>
          <p:cNvCxnSpPr>
            <a:stCxn id="49" idx="0"/>
          </p:cNvCxnSpPr>
          <p:nvPr/>
        </p:nvCxnSpPr>
        <p:spPr>
          <a:xfrm rot="5400000" flipH="1" flipV="1">
            <a:off x="9593943" y="1677460"/>
            <a:ext cx="335834" cy="69468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588813" y="3022145"/>
            <a:ext cx="181492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유</a:t>
            </a:r>
            <a:r>
              <a:rPr lang="en-US" altLang="ko-KR" sz="800" b="1" dirty="0" smtClean="0"/>
              <a:t>/</a:t>
            </a:r>
            <a:r>
              <a:rPr lang="ko-KR" altLang="en-US" sz="800" b="1" dirty="0" smtClean="0"/>
              <a:t>무효 </a:t>
            </a:r>
            <a:r>
              <a:rPr lang="en-US" altLang="ko-KR" sz="800" b="1" dirty="0" smtClean="0"/>
              <a:t>: </a:t>
            </a:r>
            <a:r>
              <a:rPr lang="ko-KR" altLang="en-US" sz="800" b="1" dirty="0" smtClean="0"/>
              <a:t>유효 </a:t>
            </a:r>
            <a:r>
              <a:rPr lang="en-US" altLang="ko-KR" sz="800" b="1" dirty="0" smtClean="0"/>
              <a:t>/ </a:t>
            </a:r>
            <a:r>
              <a:rPr lang="ko-KR" altLang="en-US" sz="800" b="1" dirty="0" smtClean="0"/>
              <a:t>무효 </a:t>
            </a:r>
            <a:r>
              <a:rPr lang="en-US" altLang="ko-KR" sz="800" b="1" dirty="0" smtClean="0"/>
              <a:t>/ </a:t>
            </a:r>
            <a:r>
              <a:rPr lang="ko-KR" altLang="en-US" sz="800" b="1" dirty="0" smtClean="0"/>
              <a:t>반려 </a:t>
            </a:r>
            <a:r>
              <a:rPr lang="en-US" altLang="ko-KR" sz="800" b="1" dirty="0" smtClean="0"/>
              <a:t>/ </a:t>
            </a:r>
            <a:r>
              <a:rPr lang="ko-KR" altLang="en-US" sz="800" b="1" dirty="0" smtClean="0"/>
              <a:t>대기</a:t>
            </a:r>
            <a:endParaRPr lang="ko-KR" altLang="en-US" sz="800" b="1" dirty="0"/>
          </a:p>
        </p:txBody>
      </p:sp>
      <p:cxnSp>
        <p:nvCxnSpPr>
          <p:cNvPr id="55" name="꺾인 연결선 54"/>
          <p:cNvCxnSpPr>
            <a:stCxn id="54" idx="3"/>
          </p:cNvCxnSpPr>
          <p:nvPr/>
        </p:nvCxnSpPr>
        <p:spPr>
          <a:xfrm flipV="1">
            <a:off x="10403733" y="1970955"/>
            <a:ext cx="115594" cy="115891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588813" y="3485774"/>
            <a:ext cx="1122423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/>
              <a:t>마스킹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: </a:t>
            </a:r>
            <a:r>
              <a:rPr lang="ko-KR" altLang="en-US" sz="800" b="1" dirty="0" smtClean="0"/>
              <a:t>숨김 </a:t>
            </a:r>
            <a:r>
              <a:rPr lang="en-US" altLang="ko-KR" sz="800" b="1" dirty="0" smtClean="0"/>
              <a:t>/ </a:t>
            </a:r>
            <a:r>
              <a:rPr lang="ko-KR" altLang="en-US" sz="800" b="1" dirty="0" smtClean="0"/>
              <a:t>해제</a:t>
            </a:r>
            <a:endParaRPr lang="ko-KR" altLang="en-US" sz="800" b="1" dirty="0"/>
          </a:p>
        </p:txBody>
      </p:sp>
      <p:cxnSp>
        <p:nvCxnSpPr>
          <p:cNvPr id="59" name="꺾인 연결선 58"/>
          <p:cNvCxnSpPr>
            <a:stCxn id="58" idx="3"/>
          </p:cNvCxnSpPr>
          <p:nvPr/>
        </p:nvCxnSpPr>
        <p:spPr>
          <a:xfrm flipV="1">
            <a:off x="9711236" y="2015634"/>
            <a:ext cx="1123997" cy="157786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70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375</Words>
  <Application>Microsoft Office PowerPoint</Application>
  <PresentationFormat>와이드스크린</PresentationFormat>
  <Paragraphs>94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Vlaksuga</dc:creator>
  <cp:lastModifiedBy>Vlaksuga</cp:lastModifiedBy>
  <cp:revision>15</cp:revision>
  <dcterms:created xsi:type="dcterms:W3CDTF">2019-10-02T08:05:49Z</dcterms:created>
  <dcterms:modified xsi:type="dcterms:W3CDTF">2019-10-02T09:46:30Z</dcterms:modified>
</cp:coreProperties>
</file>