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4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8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5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92D0-0A11-4900-AA87-F57E1A240BD9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10CA-63AC-4365-9011-66E3A67B5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8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155017" y="1436700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USERID, USERPW</a:t>
            </a:r>
            <a:r>
              <a:rPr lang="ko-KR" altLang="en-US" sz="800" dirty="0" smtClean="0">
                <a:solidFill>
                  <a:schemeClr val="tx1"/>
                </a:solidFill>
              </a:rPr>
              <a:t> 일치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평행 사변형 7"/>
          <p:cNvSpPr/>
          <p:nvPr/>
        </p:nvSpPr>
        <p:spPr>
          <a:xfrm>
            <a:off x="8353538" y="712801"/>
            <a:ext cx="1430867" cy="61806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8353538" y="1644134"/>
            <a:ext cx="1430867" cy="61806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8353538" y="2571234"/>
            <a:ext cx="1430867" cy="61806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USERTYPE=3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58021" y="717032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AGENCY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58021" y="1648364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ACCOUNT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58021" y="2575464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TM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86" idx="3"/>
            <a:endCxn id="9" idx="5"/>
          </p:cNvCxnSpPr>
          <p:nvPr/>
        </p:nvCxnSpPr>
        <p:spPr>
          <a:xfrm>
            <a:off x="8009092" y="1851567"/>
            <a:ext cx="421704" cy="1016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6" idx="3"/>
            <a:endCxn id="10" idx="5"/>
          </p:cNvCxnSpPr>
          <p:nvPr/>
        </p:nvCxnSpPr>
        <p:spPr>
          <a:xfrm>
            <a:off x="8009092" y="1851567"/>
            <a:ext cx="421704" cy="1028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6" idx="3"/>
            <a:endCxn id="8" idx="5"/>
          </p:cNvCxnSpPr>
          <p:nvPr/>
        </p:nvCxnSpPr>
        <p:spPr>
          <a:xfrm flipV="1">
            <a:off x="8009092" y="1021835"/>
            <a:ext cx="421704" cy="829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69533" y="1545163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COMMON LOGIN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8" idx="2"/>
            <a:endCxn id="11" idx="1"/>
          </p:cNvCxnSpPr>
          <p:nvPr/>
        </p:nvCxnSpPr>
        <p:spPr>
          <a:xfrm>
            <a:off x="9707147" y="1021835"/>
            <a:ext cx="650874" cy="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2"/>
            <a:endCxn id="12" idx="1"/>
          </p:cNvCxnSpPr>
          <p:nvPr/>
        </p:nvCxnSpPr>
        <p:spPr>
          <a:xfrm>
            <a:off x="9707147" y="1953168"/>
            <a:ext cx="650874" cy="4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" idx="2"/>
            <a:endCxn id="13" idx="1"/>
          </p:cNvCxnSpPr>
          <p:nvPr/>
        </p:nvCxnSpPr>
        <p:spPr>
          <a:xfrm>
            <a:off x="9707147" y="2880268"/>
            <a:ext cx="650874" cy="4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5" idx="1"/>
          </p:cNvCxnSpPr>
          <p:nvPr/>
        </p:nvCxnSpPr>
        <p:spPr>
          <a:xfrm flipV="1">
            <a:off x="3547533" y="1851567"/>
            <a:ext cx="607484" cy="2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69533" y="4686296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ADMIN LOGIN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꺾인 연결선 44"/>
          <p:cNvCxnSpPr>
            <a:stCxn id="69" idx="3"/>
            <a:endCxn id="44" idx="1"/>
          </p:cNvCxnSpPr>
          <p:nvPr/>
        </p:nvCxnSpPr>
        <p:spPr>
          <a:xfrm>
            <a:off x="1131357" y="1851566"/>
            <a:ext cx="638176" cy="3143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69" idx="3"/>
            <a:endCxn id="31" idx="1"/>
          </p:cNvCxnSpPr>
          <p:nvPr/>
        </p:nvCxnSpPr>
        <p:spPr>
          <a:xfrm>
            <a:off x="1131357" y="1851566"/>
            <a:ext cx="638176" cy="2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4789" y="162079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Y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5010348" y="221002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57" name="다이아몬드 56"/>
          <p:cNvSpPr/>
          <p:nvPr/>
        </p:nvSpPr>
        <p:spPr>
          <a:xfrm>
            <a:off x="4155017" y="4580462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USERID, USERPW</a:t>
            </a:r>
            <a:r>
              <a:rPr lang="ko-KR" altLang="en-US" sz="800" dirty="0" smtClean="0">
                <a:solidFill>
                  <a:schemeClr val="tx1"/>
                </a:solidFill>
              </a:rPr>
              <a:t> 일치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44" idx="3"/>
            <a:endCxn id="57" idx="1"/>
          </p:cNvCxnSpPr>
          <p:nvPr/>
        </p:nvCxnSpPr>
        <p:spPr>
          <a:xfrm flipV="1">
            <a:off x="3547533" y="4995329"/>
            <a:ext cx="6074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358021" y="4686296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ADMIN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133" idx="3"/>
            <a:endCxn id="62" idx="1"/>
          </p:cNvCxnSpPr>
          <p:nvPr/>
        </p:nvCxnSpPr>
        <p:spPr>
          <a:xfrm flipV="1">
            <a:off x="8009092" y="4995330"/>
            <a:ext cx="2348929" cy="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327024" y="1704716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꺾인 연결선 76"/>
          <p:cNvCxnSpPr>
            <a:stCxn id="5" idx="2"/>
            <a:endCxn id="96" idx="3"/>
          </p:cNvCxnSpPr>
          <p:nvPr/>
        </p:nvCxnSpPr>
        <p:spPr>
          <a:xfrm rot="5400000">
            <a:off x="4581345" y="2428692"/>
            <a:ext cx="620698" cy="296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다이아몬드 85"/>
          <p:cNvSpPr/>
          <p:nvPr/>
        </p:nvSpPr>
        <p:spPr>
          <a:xfrm>
            <a:off x="6239559" y="1436700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USERSTATUS=0</a:t>
            </a:r>
          </a:p>
        </p:txBody>
      </p:sp>
      <p:cxnSp>
        <p:nvCxnSpPr>
          <p:cNvPr id="93" name="직선 화살표 연결선 92"/>
          <p:cNvCxnSpPr>
            <a:stCxn id="5" idx="3"/>
            <a:endCxn id="86" idx="1"/>
          </p:cNvCxnSpPr>
          <p:nvPr/>
        </p:nvCxnSpPr>
        <p:spPr>
          <a:xfrm>
            <a:off x="5924550" y="1851567"/>
            <a:ext cx="315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965604" y="2578097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>
                <a:solidFill>
                  <a:schemeClr val="tx1"/>
                </a:solidFill>
              </a:rPr>
              <a:t>아이디 또는 비밀번호를 다시 확인하세요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96" idx="1"/>
            <a:endCxn id="31" idx="2"/>
          </p:cNvCxnSpPr>
          <p:nvPr/>
        </p:nvCxnSpPr>
        <p:spPr>
          <a:xfrm rot="10800000">
            <a:off x="2658534" y="2163231"/>
            <a:ext cx="307071" cy="7239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65604" y="3407830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>
                <a:solidFill>
                  <a:schemeClr val="tx1"/>
                </a:solidFill>
              </a:rPr>
              <a:t>아이디 또는 비밀번호를 다시 확인하세요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4" name="꺾인 연결선 103"/>
          <p:cNvCxnSpPr>
            <a:stCxn id="57" idx="0"/>
            <a:endCxn id="103" idx="3"/>
          </p:cNvCxnSpPr>
          <p:nvPr/>
        </p:nvCxnSpPr>
        <p:spPr>
          <a:xfrm rot="16200000" flipV="1">
            <a:off x="4459895" y="4000573"/>
            <a:ext cx="863598" cy="296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92444" y="4057874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09" name="꺾인 연결선 108"/>
          <p:cNvCxnSpPr>
            <a:stCxn id="103" idx="1"/>
            <a:endCxn id="44" idx="0"/>
          </p:cNvCxnSpPr>
          <p:nvPr/>
        </p:nvCxnSpPr>
        <p:spPr>
          <a:xfrm rot="10800000" flipV="1">
            <a:off x="2658534" y="3716864"/>
            <a:ext cx="307071" cy="9694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174777" y="2578097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사용할 수 없는 아이디입니다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관리자에게 문의하세요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86" idx="2"/>
            <a:endCxn id="113" idx="3"/>
          </p:cNvCxnSpPr>
          <p:nvPr/>
        </p:nvCxnSpPr>
        <p:spPr>
          <a:xfrm rot="5400000">
            <a:off x="6728203" y="2491008"/>
            <a:ext cx="620698" cy="171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13" idx="2"/>
            <a:endCxn id="31" idx="2"/>
          </p:cNvCxnSpPr>
          <p:nvPr/>
        </p:nvCxnSpPr>
        <p:spPr>
          <a:xfrm rot="5400000" flipH="1">
            <a:off x="3844688" y="977075"/>
            <a:ext cx="1032934" cy="3405244"/>
          </a:xfrm>
          <a:prstGeom prst="bentConnector3">
            <a:avLst>
              <a:gd name="adj1" fmla="val -4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45344" y="165150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5174777" y="3407829"/>
            <a:ext cx="1778000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사용할 수 없는 아이디입니다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관리자에게 문의하세요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다이아몬드 132"/>
          <p:cNvSpPr/>
          <p:nvPr/>
        </p:nvSpPr>
        <p:spPr>
          <a:xfrm>
            <a:off x="6239559" y="4585493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USERSTATUS=0</a:t>
            </a:r>
          </a:p>
        </p:txBody>
      </p:sp>
      <p:cxnSp>
        <p:nvCxnSpPr>
          <p:cNvPr id="135" name="직선 화살표 연결선 134"/>
          <p:cNvCxnSpPr>
            <a:stCxn id="57" idx="3"/>
            <a:endCxn id="133" idx="1"/>
          </p:cNvCxnSpPr>
          <p:nvPr/>
        </p:nvCxnSpPr>
        <p:spPr>
          <a:xfrm>
            <a:off x="5924550" y="4995329"/>
            <a:ext cx="315009" cy="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3" idx="0"/>
            <a:endCxn id="127" idx="3"/>
          </p:cNvCxnSpPr>
          <p:nvPr/>
        </p:nvCxnSpPr>
        <p:spPr>
          <a:xfrm rot="16200000" flipV="1">
            <a:off x="6604237" y="4065403"/>
            <a:ext cx="868630" cy="1715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127" idx="0"/>
            <a:endCxn id="44" idx="0"/>
          </p:cNvCxnSpPr>
          <p:nvPr/>
        </p:nvCxnSpPr>
        <p:spPr>
          <a:xfrm rot="16200000" flipH="1" flipV="1">
            <a:off x="3721921" y="2344440"/>
            <a:ext cx="1278467" cy="3405244"/>
          </a:xfrm>
          <a:prstGeom prst="bentConnector3">
            <a:avLst>
              <a:gd name="adj1" fmla="val -5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110414" y="221002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110414" y="4016109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945344" y="474813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977570" y="474813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0599312" y="6039650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50" name="꺾인 연결선 149"/>
          <p:cNvCxnSpPr>
            <a:stCxn id="11" idx="3"/>
            <a:endCxn id="149" idx="3"/>
          </p:cNvCxnSpPr>
          <p:nvPr/>
        </p:nvCxnSpPr>
        <p:spPr>
          <a:xfrm flipH="1">
            <a:off x="11403645" y="1026066"/>
            <a:ext cx="241293" cy="5160434"/>
          </a:xfrm>
          <a:prstGeom prst="bentConnector3">
            <a:avLst>
              <a:gd name="adj1" fmla="val -94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2" idx="3"/>
            <a:endCxn id="149" idx="3"/>
          </p:cNvCxnSpPr>
          <p:nvPr/>
        </p:nvCxnSpPr>
        <p:spPr>
          <a:xfrm flipH="1">
            <a:off x="11403645" y="1957398"/>
            <a:ext cx="241293" cy="4229102"/>
          </a:xfrm>
          <a:prstGeom prst="bentConnector3">
            <a:avLst>
              <a:gd name="adj1" fmla="val -94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3" idx="3"/>
            <a:endCxn id="149" idx="3"/>
          </p:cNvCxnSpPr>
          <p:nvPr/>
        </p:nvCxnSpPr>
        <p:spPr>
          <a:xfrm flipH="1">
            <a:off x="11403645" y="2884498"/>
            <a:ext cx="241293" cy="3302002"/>
          </a:xfrm>
          <a:prstGeom prst="bentConnector3">
            <a:avLst>
              <a:gd name="adj1" fmla="val -94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62" idx="2"/>
            <a:endCxn id="149" idx="0"/>
          </p:cNvCxnSpPr>
          <p:nvPr/>
        </p:nvCxnSpPr>
        <p:spPr>
          <a:xfrm flipH="1">
            <a:off x="11001479" y="5304363"/>
            <a:ext cx="1" cy="73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4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066" y="5434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의 생성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024" y="2559850"/>
            <a:ext cx="804333" cy="293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6554" y="2397666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ADMIN MAIN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328668" y="2397666"/>
            <a:ext cx="1430867" cy="61806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USERTYPE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USERPW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USERSTAUTS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>
            <a:off x="4759535" y="3456000"/>
            <a:ext cx="1109134" cy="558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TABLE : USER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31295" y="2101336"/>
            <a:ext cx="476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INPUT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653616" y="2291379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USERNAME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>
            <a:off x="1131357" y="2706700"/>
            <a:ext cx="4551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8" idx="5"/>
          </p:cNvCxnSpPr>
          <p:nvPr/>
        </p:nvCxnSpPr>
        <p:spPr>
          <a:xfrm>
            <a:off x="2873471" y="2706700"/>
            <a:ext cx="532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1" idx="1"/>
          </p:cNvCxnSpPr>
          <p:nvPr/>
        </p:nvCxnSpPr>
        <p:spPr>
          <a:xfrm flipV="1">
            <a:off x="4682277" y="2706246"/>
            <a:ext cx="971339" cy="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9" idx="1"/>
            <a:endCxn id="11" idx="1"/>
          </p:cNvCxnSpPr>
          <p:nvPr/>
        </p:nvCxnSpPr>
        <p:spPr>
          <a:xfrm rot="5400000" flipH="1" flipV="1">
            <a:off x="5108982" y="2911366"/>
            <a:ext cx="749754" cy="3395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66699" y="1597568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이름이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1" idx="0"/>
            <a:endCxn id="24" idx="3"/>
          </p:cNvCxnSpPr>
          <p:nvPr/>
        </p:nvCxnSpPr>
        <p:spPr>
          <a:xfrm rot="16200000" flipV="1">
            <a:off x="5903612" y="1656607"/>
            <a:ext cx="384777" cy="884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1"/>
            <a:endCxn id="7" idx="0"/>
          </p:cNvCxnSpPr>
          <p:nvPr/>
        </p:nvCxnSpPr>
        <p:spPr>
          <a:xfrm rot="10800000" flipV="1">
            <a:off x="2230013" y="1906602"/>
            <a:ext cx="2136686" cy="491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/>
          <p:cNvSpPr/>
          <p:nvPr/>
        </p:nvSpPr>
        <p:spPr>
          <a:xfrm>
            <a:off x="7668683" y="2291379"/>
            <a:ext cx="1769533" cy="82973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USERID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6239" y="1108389"/>
            <a:ext cx="1286917" cy="61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ALERT : </a:t>
            </a:r>
            <a:r>
              <a:rPr lang="ko-KR" altLang="en-US" sz="800" dirty="0" smtClean="0">
                <a:solidFill>
                  <a:schemeClr val="tx1"/>
                </a:solidFill>
              </a:rPr>
              <a:t>동일한 아이디가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34" idx="0"/>
            <a:endCxn id="35" idx="3"/>
          </p:cNvCxnSpPr>
          <p:nvPr/>
        </p:nvCxnSpPr>
        <p:spPr>
          <a:xfrm rot="16200000" flipV="1">
            <a:off x="7551325" y="1289254"/>
            <a:ext cx="873956" cy="1130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1"/>
            <a:endCxn id="7" idx="0"/>
          </p:cNvCxnSpPr>
          <p:nvPr/>
        </p:nvCxnSpPr>
        <p:spPr>
          <a:xfrm rot="10800000" flipV="1">
            <a:off x="2230013" y="1417422"/>
            <a:ext cx="3906226" cy="9802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1" idx="3"/>
            <a:endCxn id="34" idx="1"/>
          </p:cNvCxnSpPr>
          <p:nvPr/>
        </p:nvCxnSpPr>
        <p:spPr>
          <a:xfrm>
            <a:off x="7423149" y="2706246"/>
            <a:ext cx="245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5462" y="2490801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6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105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Vlaksuga</dc:creator>
  <cp:lastModifiedBy>Vlaksuga</cp:lastModifiedBy>
  <cp:revision>7</cp:revision>
  <dcterms:created xsi:type="dcterms:W3CDTF">2019-08-21T06:06:56Z</dcterms:created>
  <dcterms:modified xsi:type="dcterms:W3CDTF">2019-08-21T06:55:26Z</dcterms:modified>
</cp:coreProperties>
</file>