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6" r:id="rId4"/>
    <p:sldId id="266" r:id="rId5"/>
    <p:sldId id="267" r:id="rId6"/>
    <p:sldId id="257" r:id="rId7"/>
    <p:sldId id="258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6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4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5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92D0-0A11-4900-AA87-F57E1A240BD9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53233" y="736599"/>
            <a:ext cx="1472566" cy="2951790"/>
            <a:chOff x="991233" y="736599"/>
            <a:chExt cx="1472566" cy="2951790"/>
          </a:xfrm>
        </p:grpSpPr>
        <p:sp>
          <p:nvSpPr>
            <p:cNvPr id="5" name="원통 4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USER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1233" y="1380065"/>
              <a:ext cx="147256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USERPID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USERTYPE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  0=ADMIN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  1=AGENCY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  2=ACCOUNT 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  3=TM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USERNAME : VAR(255)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USERID : VAR(25)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USERPW : VAR(25)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USERSTATUS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0=ON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1=OFF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620931" y="736599"/>
            <a:ext cx="1919396" cy="4798450"/>
            <a:chOff x="4837004" y="736599"/>
            <a:chExt cx="1919396" cy="4798450"/>
          </a:xfrm>
        </p:grpSpPr>
        <p:sp>
          <p:nvSpPr>
            <p:cNvPr id="6" name="원통 5"/>
            <p:cNvSpPr/>
            <p:nvPr/>
          </p:nvSpPr>
          <p:spPr>
            <a:xfrm>
              <a:off x="4844202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DB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37004" y="1380065"/>
              <a:ext cx="19193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DBID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DATE : YYYY-MM-DD 24:00:00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DBSTATUS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0=ON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1=OFF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ERROR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0=ON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1=OFF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NAME : VAR(255)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SEX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0=MALE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/>
                <a:t> </a:t>
              </a:r>
              <a:r>
                <a:rPr lang="en-US" altLang="ko-KR" sz="800" dirty="0" smtClean="0"/>
                <a:t> 1=FEMALE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AGE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PHONE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MOBILE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WEB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SRC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SRC_CUSTOM : VAR(255)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CHECKS : ARRAY(?)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MEMO : VAR(1000)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TREAT : INT(11)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/>
                <a:t>COMMENT : VAR(1000)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8066" y="54346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180213" y="736599"/>
            <a:ext cx="1472566" cy="896677"/>
            <a:chOff x="991233" y="736599"/>
            <a:chExt cx="1472566" cy="896677"/>
          </a:xfrm>
        </p:grpSpPr>
        <p:sp>
          <p:nvSpPr>
            <p:cNvPr id="13" name="원통 12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ACCOUNT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80213" y="140089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ACCOUNTID : INT(11)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ACCOUNTNAME : VAR(255)</a:t>
            </a:r>
          </a:p>
        </p:txBody>
      </p:sp>
    </p:spTree>
    <p:extLst>
      <p:ext uri="{BB962C8B-B14F-4D97-AF65-F5344CB8AC3E}">
        <p14:creationId xmlns:p14="http://schemas.microsoft.com/office/powerpoint/2010/main" val="327849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125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ACCOUNT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8255" y="1332179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6277" y="1289885"/>
            <a:ext cx="1091427" cy="378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ACCOUNT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3111393" y="1289885"/>
            <a:ext cx="1430867" cy="37828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3111393" y="1801618"/>
            <a:ext cx="1430867" cy="37828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3111393" y="2313351"/>
            <a:ext cx="1430867" cy="37828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3111393" y="2825084"/>
            <a:ext cx="1430867" cy="37828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56149" y="1289885"/>
            <a:ext cx="1091427" cy="378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MANAGER=NULL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3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1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91783" y="838990"/>
            <a:ext cx="1472566" cy="896677"/>
            <a:chOff x="991233" y="736599"/>
            <a:chExt cx="1472566" cy="896677"/>
          </a:xfrm>
        </p:grpSpPr>
        <p:sp>
          <p:nvSpPr>
            <p:cNvPr id="5" name="원통 4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ACCOUNT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54971" y="2675466"/>
            <a:ext cx="1472566" cy="896677"/>
            <a:chOff x="991233" y="736599"/>
            <a:chExt cx="1472566" cy="896677"/>
          </a:xfrm>
        </p:grpSpPr>
        <p:sp>
          <p:nvSpPr>
            <p:cNvPr id="9" name="원통 8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ACCOUNT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cxnSp>
        <p:nvCxnSpPr>
          <p:cNvPr id="12" name="직선 화살표 연결선 11"/>
          <p:cNvCxnSpPr>
            <a:stCxn id="14" idx="3"/>
            <a:endCxn id="9" idx="1"/>
          </p:cNvCxnSpPr>
          <p:nvPr/>
        </p:nvCxnSpPr>
        <p:spPr>
          <a:xfrm>
            <a:off x="5069440" y="1397790"/>
            <a:ext cx="0" cy="127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454971" y="838990"/>
            <a:ext cx="1472566" cy="896677"/>
            <a:chOff x="991233" y="736599"/>
            <a:chExt cx="1472566" cy="896677"/>
          </a:xfrm>
        </p:grpSpPr>
        <p:sp>
          <p:nvSpPr>
            <p:cNvPr id="14" name="원통 13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AGENCY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1783" y="5152265"/>
            <a:ext cx="1472566" cy="896677"/>
            <a:chOff x="991233" y="736599"/>
            <a:chExt cx="1472566" cy="896677"/>
          </a:xfrm>
        </p:grpSpPr>
        <p:sp>
          <p:nvSpPr>
            <p:cNvPr id="18" name="원통 17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TM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235448" y="2670390"/>
            <a:ext cx="1472566" cy="896677"/>
            <a:chOff x="991233" y="736599"/>
            <a:chExt cx="1472566" cy="896677"/>
          </a:xfrm>
        </p:grpSpPr>
        <p:sp>
          <p:nvSpPr>
            <p:cNvPr id="21" name="원통 20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cxnSp>
        <p:nvCxnSpPr>
          <p:cNvPr id="24" name="직선 화살표 연결선 23"/>
          <p:cNvCxnSpPr>
            <a:stCxn id="21" idx="2"/>
            <a:endCxn id="9" idx="4"/>
          </p:cNvCxnSpPr>
          <p:nvPr/>
        </p:nvCxnSpPr>
        <p:spPr>
          <a:xfrm flipH="1">
            <a:off x="5624007" y="2949790"/>
            <a:ext cx="2671343" cy="5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68061" y="98585"/>
            <a:ext cx="769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AG_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PW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TYPE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INITDATE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USER_TYPE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4971" y="3346541"/>
            <a:ext cx="131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AC_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0070C0"/>
                </a:solidFill>
              </a:rPr>
              <a:t>P</a:t>
            </a:r>
            <a:r>
              <a:rPr lang="en-US" altLang="ko-KR" sz="800" dirty="0" smtClean="0">
                <a:solidFill>
                  <a:srgbClr val="0070C0"/>
                </a:solidFill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INITDATE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AC_GROUP_PID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8477" y="5103233"/>
            <a:ext cx="769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TM_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PW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INITDATE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USER_TYPE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0185" y="1468913"/>
            <a:ext cx="769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AM_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PW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INITDATE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USER_TYPE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466934" y="2652025"/>
            <a:ext cx="959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EVENT_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INITDATE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ERROR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SEX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AGE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PHONE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DEVICE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SRC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SRC_MEMO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CHECKS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MEMO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TREAT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COMMENT</a:t>
            </a:r>
          </a:p>
        </p:txBody>
      </p:sp>
      <p:cxnSp>
        <p:nvCxnSpPr>
          <p:cNvPr id="41" name="꺾인 연결선 40"/>
          <p:cNvCxnSpPr>
            <a:stCxn id="5" idx="3"/>
            <a:endCxn id="9" idx="2"/>
          </p:cNvCxnSpPr>
          <p:nvPr/>
        </p:nvCxnSpPr>
        <p:spPr>
          <a:xfrm rot="16200000" flipH="1">
            <a:off x="2132024" y="572017"/>
            <a:ext cx="1557076" cy="3208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8" idx="1"/>
            <a:endCxn id="9" idx="2"/>
          </p:cNvCxnSpPr>
          <p:nvPr/>
        </p:nvCxnSpPr>
        <p:spPr>
          <a:xfrm rot="5400000" flipH="1" flipV="1">
            <a:off x="1811863" y="2449256"/>
            <a:ext cx="2197399" cy="3208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6003668" y="3890154"/>
            <a:ext cx="1472566" cy="896677"/>
            <a:chOff x="991233" y="736599"/>
            <a:chExt cx="1472566" cy="896677"/>
          </a:xfrm>
        </p:grpSpPr>
        <p:sp>
          <p:nvSpPr>
            <p:cNvPr id="55" name="원통 54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ACCOUNT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GROUP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48142" y="4533620"/>
            <a:ext cx="1201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AC_GROUP_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INITDATE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979283" y="309592"/>
            <a:ext cx="94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PRIMARY KEY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FOREIGN KEY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323482" y="2232969"/>
            <a:ext cx="1472566" cy="896677"/>
            <a:chOff x="991233" y="736599"/>
            <a:chExt cx="1472566" cy="896677"/>
          </a:xfrm>
        </p:grpSpPr>
        <p:sp>
          <p:nvSpPr>
            <p:cNvPr id="60" name="원통 59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AC_AM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380019" y="1359639"/>
            <a:ext cx="122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AC_AM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AC_PID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AM_PID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2323482" y="3075430"/>
            <a:ext cx="1472566" cy="896677"/>
            <a:chOff x="991233" y="736599"/>
            <a:chExt cx="1472566" cy="896677"/>
          </a:xfrm>
        </p:grpSpPr>
        <p:sp>
          <p:nvSpPr>
            <p:cNvPr id="64" name="원통 63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AC_TM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380019" y="3743798"/>
            <a:ext cx="122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AC_TM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AC_PID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TM_PID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3930" y="2906491"/>
            <a:ext cx="1472566" cy="896677"/>
            <a:chOff x="991233" y="736599"/>
            <a:chExt cx="1472566" cy="896677"/>
          </a:xfrm>
        </p:grpSpPr>
        <p:sp>
          <p:nvSpPr>
            <p:cNvPr id="68" name="원통 67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AM_TM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13832" y="3496989"/>
            <a:ext cx="122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AM_TM_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AM_PID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TM_PID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5746359" y="1826968"/>
            <a:ext cx="1472566" cy="896677"/>
            <a:chOff x="991233" y="736599"/>
            <a:chExt cx="1472566" cy="896677"/>
          </a:xfrm>
        </p:grpSpPr>
        <p:sp>
          <p:nvSpPr>
            <p:cNvPr id="73" name="원통 72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AC_AG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950451" y="1832885"/>
            <a:ext cx="76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AC_AG_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0070C0"/>
                </a:solidFill>
              </a:rPr>
              <a:t>PID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AC_ID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</a:rPr>
              <a:t>AG_ID</a:t>
            </a:r>
          </a:p>
        </p:txBody>
      </p:sp>
      <p:cxnSp>
        <p:nvCxnSpPr>
          <p:cNvPr id="77" name="꺾인 연결선 76"/>
          <p:cNvCxnSpPr>
            <a:stCxn id="9" idx="3"/>
            <a:endCxn id="55" idx="1"/>
          </p:cNvCxnSpPr>
          <p:nvPr/>
        </p:nvCxnSpPr>
        <p:spPr>
          <a:xfrm rot="16200000" flipH="1">
            <a:off x="5515844" y="2787861"/>
            <a:ext cx="655888" cy="15486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9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8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69" idx="3"/>
            <a:endCxn id="3" idx="1"/>
          </p:cNvCxnSpPr>
          <p:nvPr/>
        </p:nvCxnSpPr>
        <p:spPr>
          <a:xfrm flipV="1">
            <a:off x="2045757" y="2229931"/>
            <a:ext cx="352074" cy="2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1241424" y="2085716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순서도: 문서 2"/>
          <p:cNvSpPr/>
          <p:nvPr/>
        </p:nvSpPr>
        <p:spPr>
          <a:xfrm>
            <a:off x="2397831" y="1887031"/>
            <a:ext cx="1066800" cy="6858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LOGIN.html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3" idx="3"/>
            <a:endCxn id="32" idx="1"/>
          </p:cNvCxnSpPr>
          <p:nvPr/>
        </p:nvCxnSpPr>
        <p:spPr>
          <a:xfrm>
            <a:off x="3464631" y="2229931"/>
            <a:ext cx="218298" cy="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>
            <a:off x="5230638" y="1934115"/>
            <a:ext cx="1314095" cy="59163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평행 사변형 72"/>
          <p:cNvSpPr/>
          <p:nvPr/>
        </p:nvSpPr>
        <p:spPr>
          <a:xfrm>
            <a:off x="1373944" y="2919109"/>
            <a:ext cx="1784122" cy="3092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USERTYPE=AGENCY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평행 사변형 75"/>
          <p:cNvSpPr/>
          <p:nvPr/>
        </p:nvSpPr>
        <p:spPr>
          <a:xfrm>
            <a:off x="1373944" y="3392129"/>
            <a:ext cx="1784122" cy="3092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USERTYPE=ACCOUNT 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평행 사변형 77"/>
          <p:cNvSpPr/>
          <p:nvPr/>
        </p:nvSpPr>
        <p:spPr>
          <a:xfrm>
            <a:off x="1373944" y="3865149"/>
            <a:ext cx="1784122" cy="3092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USERTYPE=TM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순서도: 준비 31"/>
          <p:cNvSpPr/>
          <p:nvPr/>
        </p:nvSpPr>
        <p:spPr>
          <a:xfrm>
            <a:off x="3682929" y="2040467"/>
            <a:ext cx="1303867" cy="38360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ID, PW, USERTYPE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32" idx="3"/>
            <a:endCxn id="26" idx="1"/>
          </p:cNvCxnSpPr>
          <p:nvPr/>
        </p:nvCxnSpPr>
        <p:spPr>
          <a:xfrm flipV="1">
            <a:off x="4986796" y="2229931"/>
            <a:ext cx="243842" cy="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26" idx="3"/>
            <a:endCxn id="73" idx="5"/>
          </p:cNvCxnSpPr>
          <p:nvPr/>
        </p:nvCxnSpPr>
        <p:spPr>
          <a:xfrm flipH="1">
            <a:off x="1412599" y="2229931"/>
            <a:ext cx="5132134" cy="843797"/>
          </a:xfrm>
          <a:prstGeom prst="bentConnector5">
            <a:avLst>
              <a:gd name="adj1" fmla="val -4454"/>
              <a:gd name="adj2" fmla="val 50340"/>
              <a:gd name="adj3" fmla="val 104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3408985" y="2915731"/>
            <a:ext cx="1349280" cy="3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ID=AG_ID, PW=AG_PW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408985" y="3388750"/>
            <a:ext cx="1349280" cy="3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ID=AM_ID, PW=AM_PW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408985" y="3855903"/>
            <a:ext cx="1349280" cy="3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ID=TM_ID, PW=TM_PW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73" idx="2"/>
            <a:endCxn id="94" idx="1"/>
          </p:cNvCxnSpPr>
          <p:nvPr/>
        </p:nvCxnSpPr>
        <p:spPr>
          <a:xfrm flipV="1">
            <a:off x="3119411" y="3072039"/>
            <a:ext cx="289574" cy="1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76" idx="2"/>
            <a:endCxn id="95" idx="1"/>
          </p:cNvCxnSpPr>
          <p:nvPr/>
        </p:nvCxnSpPr>
        <p:spPr>
          <a:xfrm flipV="1">
            <a:off x="3119411" y="3545058"/>
            <a:ext cx="289574" cy="1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8" idx="2"/>
            <a:endCxn id="97" idx="1"/>
          </p:cNvCxnSpPr>
          <p:nvPr/>
        </p:nvCxnSpPr>
        <p:spPr>
          <a:xfrm flipV="1">
            <a:off x="3119411" y="4012211"/>
            <a:ext cx="289574" cy="7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원통 110"/>
          <p:cNvSpPr/>
          <p:nvPr/>
        </p:nvSpPr>
        <p:spPr>
          <a:xfrm>
            <a:off x="5162919" y="3266763"/>
            <a:ext cx="1109134" cy="558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TABLE : ACCOUNT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MANAGER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원통 115"/>
          <p:cNvSpPr/>
          <p:nvPr/>
        </p:nvSpPr>
        <p:spPr>
          <a:xfrm>
            <a:off x="5154452" y="2792639"/>
            <a:ext cx="1109134" cy="558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TABLE : AGENCY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108717" y="3736944"/>
            <a:ext cx="1472566" cy="896677"/>
            <a:chOff x="991233" y="736599"/>
            <a:chExt cx="1472566" cy="896677"/>
          </a:xfrm>
        </p:grpSpPr>
        <p:sp>
          <p:nvSpPr>
            <p:cNvPr id="120" name="원통 119"/>
            <p:cNvSpPr/>
            <p:nvPr/>
          </p:nvSpPr>
          <p:spPr>
            <a:xfrm>
              <a:off x="1051135" y="736599"/>
              <a:ext cx="1109134" cy="5588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TABLE : TM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91233" y="1380065"/>
              <a:ext cx="14725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dirty="0" smtClean="0"/>
            </a:p>
          </p:txBody>
        </p:sp>
      </p:grpSp>
      <p:cxnSp>
        <p:nvCxnSpPr>
          <p:cNvPr id="157" name="직선 화살표 연결선 156"/>
          <p:cNvCxnSpPr>
            <a:stCxn id="94" idx="3"/>
            <a:endCxn id="116" idx="2"/>
          </p:cNvCxnSpPr>
          <p:nvPr/>
        </p:nvCxnSpPr>
        <p:spPr>
          <a:xfrm>
            <a:off x="4758265" y="3072039"/>
            <a:ext cx="396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11" idx="4"/>
            <a:endCxn id="180" idx="1"/>
          </p:cNvCxnSpPr>
          <p:nvPr/>
        </p:nvCxnSpPr>
        <p:spPr>
          <a:xfrm flipV="1">
            <a:off x="6272053" y="3499798"/>
            <a:ext cx="443855" cy="4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97" idx="3"/>
            <a:endCxn id="120" idx="2"/>
          </p:cNvCxnSpPr>
          <p:nvPr/>
        </p:nvCxnSpPr>
        <p:spPr>
          <a:xfrm>
            <a:off x="4758265" y="4012211"/>
            <a:ext cx="410354" cy="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26" idx="3"/>
            <a:endCxn id="76" idx="5"/>
          </p:cNvCxnSpPr>
          <p:nvPr/>
        </p:nvCxnSpPr>
        <p:spPr>
          <a:xfrm flipH="1">
            <a:off x="1412599" y="2229931"/>
            <a:ext cx="5132134" cy="1316817"/>
          </a:xfrm>
          <a:prstGeom prst="bentConnector5">
            <a:avLst>
              <a:gd name="adj1" fmla="val -4454"/>
              <a:gd name="adj2" fmla="val 31571"/>
              <a:gd name="adj3" fmla="val 104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26" idx="3"/>
            <a:endCxn id="78" idx="5"/>
          </p:cNvCxnSpPr>
          <p:nvPr/>
        </p:nvCxnSpPr>
        <p:spPr>
          <a:xfrm flipH="1">
            <a:off x="1412599" y="2229931"/>
            <a:ext cx="5132134" cy="1789837"/>
          </a:xfrm>
          <a:prstGeom prst="bentConnector5">
            <a:avLst>
              <a:gd name="adj1" fmla="val -4454"/>
              <a:gd name="adj2" fmla="val 22723"/>
              <a:gd name="adj3" fmla="val 104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4096656" y="1780478"/>
            <a:ext cx="476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INPUT</a:t>
            </a:r>
            <a:endParaRPr lang="ko-KR" altLang="en-US" sz="800" dirty="0"/>
          </a:p>
        </p:txBody>
      </p:sp>
      <p:sp>
        <p:nvSpPr>
          <p:cNvPr id="180" name="순서도: 판단 179"/>
          <p:cNvSpPr/>
          <p:nvPr/>
        </p:nvSpPr>
        <p:spPr>
          <a:xfrm>
            <a:off x="6715908" y="3203982"/>
            <a:ext cx="1314095" cy="59163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ID, PW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MATCH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1" name="직선 화살표 연결선 180"/>
          <p:cNvCxnSpPr>
            <a:stCxn id="116" idx="4"/>
            <a:endCxn id="180" idx="1"/>
          </p:cNvCxnSpPr>
          <p:nvPr/>
        </p:nvCxnSpPr>
        <p:spPr>
          <a:xfrm>
            <a:off x="6263586" y="3072039"/>
            <a:ext cx="452322" cy="427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20" idx="4"/>
            <a:endCxn id="180" idx="1"/>
          </p:cNvCxnSpPr>
          <p:nvPr/>
        </p:nvCxnSpPr>
        <p:spPr>
          <a:xfrm flipV="1">
            <a:off x="6277753" y="3499798"/>
            <a:ext cx="438155" cy="516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순서도: 문서 191"/>
          <p:cNvSpPr/>
          <p:nvPr/>
        </p:nvSpPr>
        <p:spPr>
          <a:xfrm>
            <a:off x="8500118" y="3156897"/>
            <a:ext cx="1066800" cy="6858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INDEX.html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95" idx="3"/>
            <a:endCxn id="111" idx="2"/>
          </p:cNvCxnSpPr>
          <p:nvPr/>
        </p:nvCxnSpPr>
        <p:spPr>
          <a:xfrm>
            <a:off x="4758265" y="3545058"/>
            <a:ext cx="404654" cy="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80" idx="3"/>
            <a:endCxn id="192" idx="1"/>
          </p:cNvCxnSpPr>
          <p:nvPr/>
        </p:nvCxnSpPr>
        <p:spPr>
          <a:xfrm flipV="1">
            <a:off x="8030003" y="3499797"/>
            <a:ext cx="4701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모서리가 둥근 직사각형 201"/>
          <p:cNvSpPr/>
          <p:nvPr/>
        </p:nvSpPr>
        <p:spPr>
          <a:xfrm>
            <a:off x="10329600" y="3351439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698315" y="1202267"/>
            <a:ext cx="1349280" cy="47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ALERT=“</a:t>
            </a:r>
            <a:r>
              <a:rPr lang="ko-KR" altLang="en-US" sz="800" dirty="0" smtClean="0">
                <a:solidFill>
                  <a:schemeClr val="tx1"/>
                </a:solidFill>
              </a:rPr>
              <a:t>아이디와 패스워드가 일치하지 않습니다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/>
          <p:cNvCxnSpPr>
            <a:stCxn id="180" idx="0"/>
            <a:endCxn id="203" idx="2"/>
          </p:cNvCxnSpPr>
          <p:nvPr/>
        </p:nvCxnSpPr>
        <p:spPr>
          <a:xfrm flipH="1" flipV="1">
            <a:off x="7372955" y="1672747"/>
            <a:ext cx="1" cy="1531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203" idx="1"/>
            <a:endCxn id="3" idx="0"/>
          </p:cNvCxnSpPr>
          <p:nvPr/>
        </p:nvCxnSpPr>
        <p:spPr>
          <a:xfrm rot="10800000" flipV="1">
            <a:off x="2931231" y="1437507"/>
            <a:ext cx="3767084" cy="4495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372955" y="2590149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086569" y="328435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212" name="직선 화살표 연결선 211"/>
          <p:cNvCxnSpPr>
            <a:stCxn id="192" idx="3"/>
            <a:endCxn id="202" idx="1"/>
          </p:cNvCxnSpPr>
          <p:nvPr/>
        </p:nvCxnSpPr>
        <p:spPr>
          <a:xfrm flipV="1">
            <a:off x="9566918" y="3498289"/>
            <a:ext cx="762682" cy="1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4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ACCOUNT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1466" y="2873115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5120" y="2862948"/>
            <a:ext cx="1349280" cy="3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CREATE ACCOUNT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3353721" y="2676356"/>
            <a:ext cx="1066800" cy="6858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append_ac.html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5" idx="3"/>
            <a:endCxn id="9" idx="1"/>
          </p:cNvCxnSpPr>
          <p:nvPr/>
        </p:nvCxnSpPr>
        <p:spPr>
          <a:xfrm flipV="1">
            <a:off x="1465799" y="3019256"/>
            <a:ext cx="269321" cy="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3"/>
            <a:endCxn id="10" idx="1"/>
          </p:cNvCxnSpPr>
          <p:nvPr/>
        </p:nvCxnSpPr>
        <p:spPr>
          <a:xfrm>
            <a:off x="3084400" y="3019256"/>
            <a:ext cx="26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준비 23"/>
          <p:cNvSpPr/>
          <p:nvPr/>
        </p:nvSpPr>
        <p:spPr>
          <a:xfrm>
            <a:off x="4667477" y="2507995"/>
            <a:ext cx="1537487" cy="102926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AC_NAME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AC_GROUP_PID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AM_NAME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AG_NAME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TM_NAME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3"/>
            <a:endCxn id="24" idx="1"/>
          </p:cNvCxnSpPr>
          <p:nvPr/>
        </p:nvCxnSpPr>
        <p:spPr>
          <a:xfrm>
            <a:off x="4420521" y="3019256"/>
            <a:ext cx="246956" cy="3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6808989" y="2723439"/>
            <a:ext cx="1314095" cy="59163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AC_NAME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UNIQUE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8378874" y="2723439"/>
            <a:ext cx="1422024" cy="59163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AC_GROUP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MATCH</a:t>
            </a:r>
          </a:p>
        </p:txBody>
      </p:sp>
      <p:cxnSp>
        <p:nvCxnSpPr>
          <p:cNvPr id="41" name="직선 화살표 연결선 40"/>
          <p:cNvCxnSpPr>
            <a:stCxn id="24" idx="3"/>
            <a:endCxn id="39" idx="1"/>
          </p:cNvCxnSpPr>
          <p:nvPr/>
        </p:nvCxnSpPr>
        <p:spPr>
          <a:xfrm flipV="1">
            <a:off x="6204964" y="3019255"/>
            <a:ext cx="604025" cy="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9" idx="0"/>
            <a:endCxn id="47" idx="3"/>
          </p:cNvCxnSpPr>
          <p:nvPr/>
        </p:nvCxnSpPr>
        <p:spPr>
          <a:xfrm rot="16200000" flipV="1">
            <a:off x="6442853" y="1700254"/>
            <a:ext cx="676332" cy="1370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746720" y="1811867"/>
            <a:ext cx="1349280" cy="47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ALERT=“</a:t>
            </a:r>
            <a:r>
              <a:rPr lang="ko-KR" altLang="en-US" sz="800" dirty="0" smtClean="0">
                <a:solidFill>
                  <a:schemeClr val="tx1"/>
                </a:solidFill>
              </a:rPr>
              <a:t>동일한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어카운트</a:t>
            </a:r>
            <a:r>
              <a:rPr lang="ko-KR" altLang="en-US" sz="800" dirty="0" smtClean="0">
                <a:solidFill>
                  <a:schemeClr val="tx1"/>
                </a:solidFill>
              </a:rPr>
              <a:t> 이름이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47" idx="1"/>
            <a:endCxn id="10" idx="0"/>
          </p:cNvCxnSpPr>
          <p:nvPr/>
        </p:nvCxnSpPr>
        <p:spPr>
          <a:xfrm rot="10800000" flipV="1">
            <a:off x="3887122" y="2047106"/>
            <a:ext cx="859599" cy="629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9" idx="3"/>
            <a:endCxn id="40" idx="1"/>
          </p:cNvCxnSpPr>
          <p:nvPr/>
        </p:nvCxnSpPr>
        <p:spPr>
          <a:xfrm>
            <a:off x="8123084" y="3019255"/>
            <a:ext cx="255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0" idx="0"/>
            <a:endCxn id="59" idx="3"/>
          </p:cNvCxnSpPr>
          <p:nvPr/>
        </p:nvCxnSpPr>
        <p:spPr>
          <a:xfrm rot="16200000" flipV="1">
            <a:off x="6842224" y="475776"/>
            <a:ext cx="1490151" cy="30051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735431" y="998048"/>
            <a:ext cx="1349280" cy="47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ALERT=“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어카운트</a:t>
            </a:r>
            <a:r>
              <a:rPr lang="ko-KR" altLang="en-US" sz="800" dirty="0" smtClean="0">
                <a:solidFill>
                  <a:schemeClr val="tx1"/>
                </a:solidFill>
              </a:rPr>
              <a:t> 그룹을 찾지 못했습니다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관리자에게 문의하세요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꺾인 연결선 61"/>
          <p:cNvCxnSpPr>
            <a:stCxn id="59" idx="1"/>
            <a:endCxn id="10" idx="0"/>
          </p:cNvCxnSpPr>
          <p:nvPr/>
        </p:nvCxnSpPr>
        <p:spPr>
          <a:xfrm rot="10800000" flipV="1">
            <a:off x="3887121" y="1233288"/>
            <a:ext cx="848310" cy="144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10270798" y="5354647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41815" y="2568634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100840" y="2541862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69871" y="282921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0016985" y="2723439"/>
            <a:ext cx="1515345" cy="59163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AM_PID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MATCH</a:t>
            </a:r>
          </a:p>
        </p:txBody>
      </p:sp>
      <p:cxnSp>
        <p:nvCxnSpPr>
          <p:cNvPr id="117" name="직선 화살표 연결선 116"/>
          <p:cNvCxnSpPr>
            <a:stCxn id="40" idx="3"/>
            <a:endCxn id="116" idx="1"/>
          </p:cNvCxnSpPr>
          <p:nvPr/>
        </p:nvCxnSpPr>
        <p:spPr>
          <a:xfrm>
            <a:off x="9800898" y="3019255"/>
            <a:ext cx="216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749211" y="280183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cxnSp>
        <p:nvCxnSpPr>
          <p:cNvPr id="122" name="꺾인 연결선 121"/>
          <p:cNvCxnSpPr>
            <a:stCxn id="116" idx="0"/>
            <a:endCxn id="125" idx="3"/>
          </p:cNvCxnSpPr>
          <p:nvPr/>
        </p:nvCxnSpPr>
        <p:spPr>
          <a:xfrm rot="16200000" flipV="1">
            <a:off x="9580687" y="1529468"/>
            <a:ext cx="1701123" cy="6868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8738558" y="787076"/>
            <a:ext cx="1349280" cy="47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ALERT=“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어카운트</a:t>
            </a:r>
            <a:r>
              <a:rPr lang="ko-KR" altLang="en-US" sz="800" dirty="0" smtClean="0">
                <a:solidFill>
                  <a:schemeClr val="tx1"/>
                </a:solidFill>
              </a:rPr>
              <a:t> 그룹을 찾지 못했습니다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관리자에게 문의하세요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ACCOUNT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12266" y="1399915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1900976" y="1203865"/>
            <a:ext cx="1066800" cy="6858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index.html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5" idx="3"/>
            <a:endCxn id="10" idx="1"/>
          </p:cNvCxnSpPr>
          <p:nvPr/>
        </p:nvCxnSpPr>
        <p:spPr>
          <a:xfrm>
            <a:off x="1516599" y="1546765"/>
            <a:ext cx="384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16786" y="1390457"/>
            <a:ext cx="1349280" cy="3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CREATE ACCOUNT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10" idx="3"/>
            <a:endCxn id="34" idx="1"/>
          </p:cNvCxnSpPr>
          <p:nvPr/>
        </p:nvCxnSpPr>
        <p:spPr>
          <a:xfrm>
            <a:off x="2967776" y="1546765"/>
            <a:ext cx="249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문서 42"/>
          <p:cNvSpPr/>
          <p:nvPr/>
        </p:nvSpPr>
        <p:spPr>
          <a:xfrm>
            <a:off x="4815076" y="1203865"/>
            <a:ext cx="1066800" cy="6858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modal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34" idx="3"/>
            <a:endCxn id="43" idx="1"/>
          </p:cNvCxnSpPr>
          <p:nvPr/>
        </p:nvCxnSpPr>
        <p:spPr>
          <a:xfrm>
            <a:off x="4566066" y="1546765"/>
            <a:ext cx="249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9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4424" y="2568317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3954" y="2406133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ADMIN MAIN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원통 8"/>
          <p:cNvSpPr/>
          <p:nvPr/>
        </p:nvSpPr>
        <p:spPr>
          <a:xfrm>
            <a:off x="5546935" y="3464467"/>
            <a:ext cx="1109134" cy="558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TABLE : USER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43426" y="3013846"/>
            <a:ext cx="476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6441016" y="2299846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USERNAME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>
            <a:off x="1918757" y="2715167"/>
            <a:ext cx="4551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40" idx="2"/>
          </p:cNvCxnSpPr>
          <p:nvPr/>
        </p:nvCxnSpPr>
        <p:spPr>
          <a:xfrm>
            <a:off x="3660871" y="2715167"/>
            <a:ext cx="545543" cy="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0" idx="0"/>
            <a:endCxn id="11" idx="1"/>
          </p:cNvCxnSpPr>
          <p:nvPr/>
        </p:nvCxnSpPr>
        <p:spPr>
          <a:xfrm flipV="1">
            <a:off x="5734638" y="2714713"/>
            <a:ext cx="706378" cy="4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54099" y="1606035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동일한 이름이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1" idx="0"/>
            <a:endCxn id="24" idx="3"/>
          </p:cNvCxnSpPr>
          <p:nvPr/>
        </p:nvCxnSpPr>
        <p:spPr>
          <a:xfrm rot="16200000" flipV="1">
            <a:off x="6691012" y="1665074"/>
            <a:ext cx="384777" cy="8847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1"/>
            <a:endCxn id="7" idx="0"/>
          </p:cNvCxnSpPr>
          <p:nvPr/>
        </p:nvCxnSpPr>
        <p:spPr>
          <a:xfrm rot="10800000" flipV="1">
            <a:off x="3017413" y="1915069"/>
            <a:ext cx="2136686" cy="491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/>
          <p:cNvSpPr/>
          <p:nvPr/>
        </p:nvSpPr>
        <p:spPr>
          <a:xfrm>
            <a:off x="8456083" y="2299846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USERID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23639" y="1116856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동일한 아이디가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4" idx="0"/>
            <a:endCxn id="35" idx="3"/>
          </p:cNvCxnSpPr>
          <p:nvPr/>
        </p:nvCxnSpPr>
        <p:spPr>
          <a:xfrm rot="16200000" flipV="1">
            <a:off x="8338725" y="1297721"/>
            <a:ext cx="873956" cy="11302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1"/>
            <a:endCxn id="7" idx="0"/>
          </p:cNvCxnSpPr>
          <p:nvPr/>
        </p:nvCxnSpPr>
        <p:spPr>
          <a:xfrm rot="10800000" flipV="1">
            <a:off x="3017413" y="1425889"/>
            <a:ext cx="3906226" cy="9802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1" idx="3"/>
            <a:endCxn id="34" idx="1"/>
          </p:cNvCxnSpPr>
          <p:nvPr/>
        </p:nvCxnSpPr>
        <p:spPr>
          <a:xfrm>
            <a:off x="8210549" y="2714713"/>
            <a:ext cx="245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92862" y="249926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2" name="꺾인 연결선 21"/>
          <p:cNvCxnSpPr>
            <a:stCxn id="34" idx="3"/>
            <a:endCxn id="9" idx="4"/>
          </p:cNvCxnSpPr>
          <p:nvPr/>
        </p:nvCxnSpPr>
        <p:spPr>
          <a:xfrm flipH="1">
            <a:off x="6656069" y="2714713"/>
            <a:ext cx="3569547" cy="1029154"/>
          </a:xfrm>
          <a:prstGeom prst="bentConnector3">
            <a:avLst>
              <a:gd name="adj1" fmla="val -6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07929" y="2460595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388412" y="206506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45858" y="205965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5452743" y="5027022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유저가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 생성되었습니다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9" idx="3"/>
            <a:endCxn id="30" idx="0"/>
          </p:cNvCxnSpPr>
          <p:nvPr/>
        </p:nvCxnSpPr>
        <p:spPr>
          <a:xfrm flipH="1">
            <a:off x="6096202" y="4023267"/>
            <a:ext cx="5300" cy="1003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790695" y="5189205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0" idx="3"/>
            <a:endCxn id="37" idx="1"/>
          </p:cNvCxnSpPr>
          <p:nvPr/>
        </p:nvCxnSpPr>
        <p:spPr>
          <a:xfrm flipV="1">
            <a:off x="6739660" y="5336055"/>
            <a:ext cx="10510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양쪽 모서리가 잘린 사각형 39"/>
          <p:cNvSpPr/>
          <p:nvPr/>
        </p:nvSpPr>
        <p:spPr>
          <a:xfrm>
            <a:off x="4206414" y="2410369"/>
            <a:ext cx="1528224" cy="618067"/>
          </a:xfrm>
          <a:prstGeom prst="snip2SameRect">
            <a:avLst>
              <a:gd name="adj1" fmla="val 50000"/>
              <a:gd name="adj2" fmla="val 497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USERTYPE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USERPW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USERSTAUTS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6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수정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4424" y="2568317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3954" y="2406133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ADMIN MAIN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원통 8"/>
          <p:cNvSpPr/>
          <p:nvPr/>
        </p:nvSpPr>
        <p:spPr>
          <a:xfrm>
            <a:off x="5541433" y="4003537"/>
            <a:ext cx="1109134" cy="558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TABLE : USER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6441016" y="2299846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USERNAME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>
            <a:off x="1918757" y="2715167"/>
            <a:ext cx="4551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33" idx="0"/>
          </p:cNvCxnSpPr>
          <p:nvPr/>
        </p:nvCxnSpPr>
        <p:spPr>
          <a:xfrm flipH="1">
            <a:off x="3017412" y="3024200"/>
            <a:ext cx="1" cy="410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54099" y="1606035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동일한 이름이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1" idx="0"/>
            <a:endCxn id="24" idx="3"/>
          </p:cNvCxnSpPr>
          <p:nvPr/>
        </p:nvCxnSpPr>
        <p:spPr>
          <a:xfrm rot="16200000" flipV="1">
            <a:off x="6691012" y="1665074"/>
            <a:ext cx="384777" cy="8847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1"/>
            <a:endCxn id="7" idx="0"/>
          </p:cNvCxnSpPr>
          <p:nvPr/>
        </p:nvCxnSpPr>
        <p:spPr>
          <a:xfrm rot="10800000" flipV="1">
            <a:off x="3017413" y="1915069"/>
            <a:ext cx="2136686" cy="491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/>
          <p:cNvSpPr/>
          <p:nvPr/>
        </p:nvSpPr>
        <p:spPr>
          <a:xfrm>
            <a:off x="8456083" y="2299846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USERID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23639" y="1116856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동일한 아이디가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4" idx="0"/>
            <a:endCxn id="35" idx="3"/>
          </p:cNvCxnSpPr>
          <p:nvPr/>
        </p:nvCxnSpPr>
        <p:spPr>
          <a:xfrm rot="16200000" flipV="1">
            <a:off x="8338725" y="1297721"/>
            <a:ext cx="873956" cy="11302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1"/>
            <a:endCxn id="7" idx="0"/>
          </p:cNvCxnSpPr>
          <p:nvPr/>
        </p:nvCxnSpPr>
        <p:spPr>
          <a:xfrm rot="10800000" flipV="1">
            <a:off x="3017413" y="1425889"/>
            <a:ext cx="3906226" cy="9802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1" idx="3"/>
            <a:endCxn id="34" idx="1"/>
          </p:cNvCxnSpPr>
          <p:nvPr/>
        </p:nvCxnSpPr>
        <p:spPr>
          <a:xfrm>
            <a:off x="8210549" y="2714713"/>
            <a:ext cx="245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92862" y="249926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2" name="꺾인 연결선 21"/>
          <p:cNvCxnSpPr>
            <a:stCxn id="34" idx="3"/>
            <a:endCxn id="9" idx="4"/>
          </p:cNvCxnSpPr>
          <p:nvPr/>
        </p:nvCxnSpPr>
        <p:spPr>
          <a:xfrm flipH="1">
            <a:off x="6650567" y="2714713"/>
            <a:ext cx="3575049" cy="1568224"/>
          </a:xfrm>
          <a:prstGeom prst="bentConnector3">
            <a:avLst>
              <a:gd name="adj1" fmla="val -6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07929" y="2460595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388412" y="206506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45858" y="205965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5447241" y="5208566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유저가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 생성되었습니다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9" idx="3"/>
            <a:endCxn id="30" idx="0"/>
          </p:cNvCxnSpPr>
          <p:nvPr/>
        </p:nvCxnSpPr>
        <p:spPr>
          <a:xfrm flipH="1">
            <a:off x="6090700" y="4562337"/>
            <a:ext cx="5300" cy="6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790695" y="5369549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0" idx="3"/>
            <a:endCxn id="37" idx="1"/>
          </p:cNvCxnSpPr>
          <p:nvPr/>
        </p:nvCxnSpPr>
        <p:spPr>
          <a:xfrm flipV="1">
            <a:off x="6734158" y="5516399"/>
            <a:ext cx="1056537" cy="1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73953" y="3434833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해당 레코드 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43426" y="3013846"/>
            <a:ext cx="476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3" name="양쪽 모서리가 잘린 사각형 42"/>
          <p:cNvSpPr/>
          <p:nvPr/>
        </p:nvSpPr>
        <p:spPr>
          <a:xfrm>
            <a:off x="4206414" y="2410369"/>
            <a:ext cx="1528224" cy="618067"/>
          </a:xfrm>
          <a:prstGeom prst="snip2SameRect">
            <a:avLst>
              <a:gd name="adj1" fmla="val 50000"/>
              <a:gd name="adj2" fmla="val 497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USERNAME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USERPW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USERSTAUTS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33" idx="3"/>
            <a:endCxn id="43" idx="2"/>
          </p:cNvCxnSpPr>
          <p:nvPr/>
        </p:nvCxnSpPr>
        <p:spPr>
          <a:xfrm flipV="1">
            <a:off x="3660870" y="2719403"/>
            <a:ext cx="545544" cy="1024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0"/>
            <a:endCxn id="11" idx="1"/>
          </p:cNvCxnSpPr>
          <p:nvPr/>
        </p:nvCxnSpPr>
        <p:spPr>
          <a:xfrm flipV="1">
            <a:off x="5734638" y="2714713"/>
            <a:ext cx="706378" cy="4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TABLE PAGE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48255" y="1285102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2477" y="1242251"/>
            <a:ext cx="1091427" cy="379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DB TABLE PAGE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CALL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40232" y="1109363"/>
            <a:ext cx="1375940" cy="6451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MATCH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333622" y="1117830"/>
            <a:ext cx="1367311" cy="330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DB TABLE PAGE 0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5" idx="3"/>
            <a:endCxn id="10" idx="1"/>
          </p:cNvCxnSpPr>
          <p:nvPr/>
        </p:nvCxnSpPr>
        <p:spPr>
          <a:xfrm>
            <a:off x="1452588" y="1431952"/>
            <a:ext cx="359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0" idx="3"/>
            <a:endCxn id="17" idx="1"/>
          </p:cNvCxnSpPr>
          <p:nvPr/>
        </p:nvCxnSpPr>
        <p:spPr>
          <a:xfrm>
            <a:off x="2903904" y="1431952"/>
            <a:ext cx="3811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3285068" y="1109363"/>
            <a:ext cx="1375940" cy="6451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SESSION IN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CHECK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27324" y="2148184"/>
            <a:ext cx="1091427" cy="379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LOGIN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7" idx="2"/>
            <a:endCxn id="19" idx="0"/>
          </p:cNvCxnSpPr>
          <p:nvPr/>
        </p:nvCxnSpPr>
        <p:spPr>
          <a:xfrm>
            <a:off x="3973038" y="1754541"/>
            <a:ext cx="0" cy="39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9" idx="1"/>
            <a:endCxn id="17" idx="1"/>
          </p:cNvCxnSpPr>
          <p:nvPr/>
        </p:nvCxnSpPr>
        <p:spPr>
          <a:xfrm rot="10800000">
            <a:off x="3285068" y="1431953"/>
            <a:ext cx="142256" cy="905933"/>
          </a:xfrm>
          <a:prstGeom prst="bentConnector3">
            <a:avLst>
              <a:gd name="adj1" fmla="val 260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7" idx="3"/>
            <a:endCxn id="11" idx="1"/>
          </p:cNvCxnSpPr>
          <p:nvPr/>
        </p:nvCxnSpPr>
        <p:spPr>
          <a:xfrm>
            <a:off x="4661008" y="1431952"/>
            <a:ext cx="379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평행 사변형 27"/>
          <p:cNvSpPr/>
          <p:nvPr/>
        </p:nvSpPr>
        <p:spPr>
          <a:xfrm>
            <a:off x="8519812" y="1130483"/>
            <a:ext cx="1430867" cy="3092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다이아몬드 35"/>
          <p:cNvSpPr/>
          <p:nvPr/>
        </p:nvSpPr>
        <p:spPr>
          <a:xfrm>
            <a:off x="6701765" y="1109363"/>
            <a:ext cx="1375940" cy="6451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</a:t>
            </a:r>
          </a:p>
        </p:txBody>
      </p:sp>
      <p:cxnSp>
        <p:nvCxnSpPr>
          <p:cNvPr id="37" name="직선 화살표 연결선 36"/>
          <p:cNvCxnSpPr>
            <a:stCxn id="11" idx="3"/>
            <a:endCxn id="36" idx="1"/>
          </p:cNvCxnSpPr>
          <p:nvPr/>
        </p:nvCxnSpPr>
        <p:spPr>
          <a:xfrm>
            <a:off x="6416172" y="1431952"/>
            <a:ext cx="285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평행 사변형 39"/>
          <p:cNvSpPr/>
          <p:nvPr/>
        </p:nvSpPr>
        <p:spPr>
          <a:xfrm>
            <a:off x="8519812" y="1512795"/>
            <a:ext cx="1430867" cy="3092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평행 사변형 40"/>
          <p:cNvSpPr/>
          <p:nvPr/>
        </p:nvSpPr>
        <p:spPr>
          <a:xfrm>
            <a:off x="8519812" y="1919194"/>
            <a:ext cx="1430867" cy="3092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평행 사변형 41"/>
          <p:cNvSpPr/>
          <p:nvPr/>
        </p:nvSpPr>
        <p:spPr>
          <a:xfrm>
            <a:off x="8519812" y="2325593"/>
            <a:ext cx="1430867" cy="30923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333622" y="1504328"/>
            <a:ext cx="1367311" cy="330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DB TABLE PAGE 1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33622" y="1909027"/>
            <a:ext cx="1367311" cy="330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DB TABLE PAGE 2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333622" y="2317911"/>
            <a:ext cx="1367311" cy="330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DB TABLE PAGE 3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36" idx="3"/>
            <a:endCxn id="42" idx="5"/>
          </p:cNvCxnSpPr>
          <p:nvPr/>
        </p:nvCxnSpPr>
        <p:spPr>
          <a:xfrm>
            <a:off x="8077705" y="1431952"/>
            <a:ext cx="480762" cy="1048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6" idx="3"/>
            <a:endCxn id="41" idx="5"/>
          </p:cNvCxnSpPr>
          <p:nvPr/>
        </p:nvCxnSpPr>
        <p:spPr>
          <a:xfrm>
            <a:off x="8077705" y="1431952"/>
            <a:ext cx="480762" cy="641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6" idx="3"/>
            <a:endCxn id="40" idx="5"/>
          </p:cNvCxnSpPr>
          <p:nvPr/>
        </p:nvCxnSpPr>
        <p:spPr>
          <a:xfrm>
            <a:off x="8077705" y="1431952"/>
            <a:ext cx="480762" cy="2354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36" idx="3"/>
            <a:endCxn id="28" idx="5"/>
          </p:cNvCxnSpPr>
          <p:nvPr/>
        </p:nvCxnSpPr>
        <p:spPr>
          <a:xfrm flipV="1">
            <a:off x="8077705" y="1285102"/>
            <a:ext cx="480762" cy="146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8" idx="2"/>
            <a:endCxn id="50" idx="1"/>
          </p:cNvCxnSpPr>
          <p:nvPr/>
        </p:nvCxnSpPr>
        <p:spPr>
          <a:xfrm flipV="1">
            <a:off x="9912024" y="1283009"/>
            <a:ext cx="421598" cy="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2"/>
            <a:endCxn id="44" idx="1"/>
          </p:cNvCxnSpPr>
          <p:nvPr/>
        </p:nvCxnSpPr>
        <p:spPr>
          <a:xfrm>
            <a:off x="9912024" y="1667414"/>
            <a:ext cx="421598" cy="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1" idx="2"/>
            <a:endCxn id="45" idx="1"/>
          </p:cNvCxnSpPr>
          <p:nvPr/>
        </p:nvCxnSpPr>
        <p:spPr>
          <a:xfrm>
            <a:off x="9912024" y="2073813"/>
            <a:ext cx="421598" cy="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2" idx="2"/>
            <a:endCxn id="46" idx="1"/>
          </p:cNvCxnSpPr>
          <p:nvPr/>
        </p:nvCxnSpPr>
        <p:spPr>
          <a:xfrm>
            <a:off x="9912024" y="2480212"/>
            <a:ext cx="421598" cy="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37824" y="176878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687572" y="121650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6" name="원통 75"/>
          <p:cNvSpPr/>
          <p:nvPr/>
        </p:nvSpPr>
        <p:spPr>
          <a:xfrm>
            <a:off x="9568256" y="2886611"/>
            <a:ext cx="1109134" cy="558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TABLE :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4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8768453" y="1538299"/>
            <a:ext cx="1109134" cy="558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TABLE :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0"/>
            <a:endCxn id="13" idx="1"/>
          </p:cNvCxnSpPr>
          <p:nvPr/>
        </p:nvCxnSpPr>
        <p:spPr>
          <a:xfrm flipV="1">
            <a:off x="4497558" y="1817696"/>
            <a:ext cx="2965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64531" y="1333840"/>
            <a:ext cx="12442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FORM ELEMENT SEND</a:t>
            </a:r>
          </a:p>
        </p:txBody>
      </p:sp>
      <p:sp>
        <p:nvSpPr>
          <p:cNvPr id="7" name="양쪽 모서리가 잘린 사각형 6"/>
          <p:cNvSpPr/>
          <p:nvPr/>
        </p:nvSpPr>
        <p:spPr>
          <a:xfrm>
            <a:off x="1675756" y="1609350"/>
            <a:ext cx="2821802" cy="416693"/>
          </a:xfrm>
          <a:prstGeom prst="snip2SameRect">
            <a:avLst>
              <a:gd name="adj1" fmla="val 50000"/>
              <a:gd name="adj2" fmla="val 497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USERPID, NAME, SEX, PHONE, MEMO, DEVICE,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SRC, CHECK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83257" y="1401514"/>
            <a:ext cx="1171968" cy="832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STATUS=0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ERROR=0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DATE=SERVERDATE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TREAT=0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COMMENT=NULL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75698" y="1182124"/>
            <a:ext cx="3994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10" name="직선 화살표 연결선 9"/>
          <p:cNvCxnSpPr>
            <a:stCxn id="8" idx="3"/>
            <a:endCxn id="4" idx="2"/>
          </p:cNvCxnSpPr>
          <p:nvPr/>
        </p:nvCxnSpPr>
        <p:spPr>
          <a:xfrm>
            <a:off x="8055225" y="1817698"/>
            <a:ext cx="7132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8255" y="1670846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066" y="54346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INPUT</a:t>
            </a:r>
            <a:endParaRPr lang="ko-KR" altLang="en-US" dirty="0"/>
          </a:p>
        </p:txBody>
      </p:sp>
      <p:sp>
        <p:nvSpPr>
          <p:cNvPr id="13" name="다이아몬드 12"/>
          <p:cNvSpPr/>
          <p:nvPr/>
        </p:nvSpPr>
        <p:spPr>
          <a:xfrm>
            <a:off x="4794090" y="1495107"/>
            <a:ext cx="1375940" cy="6451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ACCOUNTID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MATCH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3"/>
            <a:endCxn id="8" idx="1"/>
          </p:cNvCxnSpPr>
          <p:nvPr/>
        </p:nvCxnSpPr>
        <p:spPr>
          <a:xfrm>
            <a:off x="6170030" y="1817696"/>
            <a:ext cx="71322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7" idx="2"/>
          </p:cNvCxnSpPr>
          <p:nvPr/>
        </p:nvCxnSpPr>
        <p:spPr>
          <a:xfrm>
            <a:off x="1452588" y="1817696"/>
            <a:ext cx="223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0494988" y="1670846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" idx="4"/>
            <a:endCxn id="24" idx="1"/>
          </p:cNvCxnSpPr>
          <p:nvPr/>
        </p:nvCxnSpPr>
        <p:spPr>
          <a:xfrm flipV="1">
            <a:off x="9877587" y="1817696"/>
            <a:ext cx="61740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5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524</Words>
  <Application>Microsoft Office PowerPoint</Application>
  <PresentationFormat>와이드스크린</PresentationFormat>
  <Paragraphs>263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Vlaksuga</dc:creator>
  <cp:lastModifiedBy>Vlaksuga</cp:lastModifiedBy>
  <cp:revision>65</cp:revision>
  <dcterms:created xsi:type="dcterms:W3CDTF">2019-08-21T06:06:56Z</dcterms:created>
  <dcterms:modified xsi:type="dcterms:W3CDTF">2019-08-22T09:29:09Z</dcterms:modified>
</cp:coreProperties>
</file>