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0:40:05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 24575,'574'0'0,"-529"2"0,66 12 0,-34-3 0,0 0 0,50 5 0,-71-11 0,76 17 0,-77-11 0,80 5 0,351-14 0,-243-4 0,-102 4 0,159-5 0,-195-10 0,26-1 0,-103 13 0,1-2 0,-1-1 0,1-2 0,-1 0 0,-1-2 0,1-1 0,36-18 0,-43 19 20,1 0 0,1 1 0,-1 0 0,1 2 0,30-2 0,3 3-763,58 4 1,-91 1-6084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0:44:04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0 121 24575,'18'-1'0,"-7"1"0,0-1 0,0 1 0,0 1 0,0 0 0,0 0 0,-1 1 0,1 1 0,0-1 0,-1 2 0,0 0 0,14 6 0,-12-2 0,-1 0 0,0 1 0,-1 0 0,0 1 0,10 12 0,-7-9 0,-11-11 0,-1-1 0,1 1 0,0-1 0,0 0 0,-1 0 0,1 0 0,0 0 0,0 0 0,0 0 0,0 0 0,0-1 0,1 1 0,-1-1 0,0 0 0,0 1 0,0-1 0,0 0 0,0 0 0,1 0 0,-1-1 0,0 1 0,0-1 0,0 1 0,0-1 0,0 1 0,0-1 0,2-1 0,7-3 0,0-1 0,0 0 0,16-13 0,-10 7 0,34-22 0,-14 8 0,0 2 0,2 1 0,78-33 0,-82 43-1365,-5 2-5461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0:44:06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0 124 24575,'4'1'0,"1"-1"0,-1 1 0,0 0 0,0 0 0,0 0 0,-1 0 0,1 1 0,0-1 0,0 1 0,-1 0 0,1 0 0,-1 0 0,1 1 0,-1-1 0,0 1 0,0 0 0,0 0 0,-1 0 0,1 0 0,3 7 0,5 6 0,-2 2 0,0-1 0,7 23 0,2 0 0,-4-11 0,-4-6 0,2 0 0,20 31 0,-31-53 0,0 0 0,0 1 0,1-1 0,-1 0 0,0 0 0,0 0 0,0 0 0,1 0 0,-1 0 0,1-1 0,-1 1 0,0 0 0,1-1 0,-1 1 0,1-1 0,0 1 0,-1-1 0,1 0 0,-1 0 0,1 1 0,0-1 0,-1 0 0,1-1 0,-1 1 0,1 0 0,-1 0 0,1-1 0,0 1 0,-1-1 0,1 1 0,-1-1 0,1 1 0,-1-1 0,0 0 0,3-1 0,5-5 0,-1 1 0,0-1 0,0 0 0,10-12 0,-6 7 0,289-246 0,-278 241-22,2 2 1,0 0-1,1 1 0,38-13 0,-10 4-1234,-30 12-5570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0:44:08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0 195 24575,'15'0'0,"-1"2"0,1-1 0,-1 2 0,0 0 0,0 1 0,0 0 0,-1 1 0,1 0 0,-1 1 0,-1 1 0,1 0 0,13 10 0,-20-13 0,2 0 0,-1-1 0,0 1 0,0-2 0,1 1 0,0-1 0,-1-1 0,1 1 0,0-1 0,0 0 0,0-1 0,0 0 0,0 0 0,0-1 0,0 0 0,-1-1 0,1 1 0,14-6 0,9-5 0,0-1 0,0-1 0,32-21 0,-29 15 0,12-6 0,2 3 0,0 1 0,89-26 0,-121 43-240,0-1 1,0-1-1,29-17 0,-40 21-166,24-13-6420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0:40:16.5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 24575,'3172'0'0,"-3149"-1"44,0-1 0,31-8 0,18-1-1541,-43 8-5329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0:40:30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0:40:46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24575,'0'2'0,"1"-1"0,0 0 0,-1 0 0,1 0 0,0 1 0,0-1 0,0 0 0,0 0 0,0 0 0,0-1 0,0 1 0,0 0 0,0 0 0,1 0 0,-1-1 0,0 1 0,0-1 0,1 1 0,-1-1 0,0 1 0,1-1 0,-1 0 0,0 0 0,1 0 0,-1 1 0,1-1 0,-1-1 0,0 1 0,1 0 0,-1 0 0,0 0 0,1-1 0,1 0 0,9-2 0,1 0 0,22-10 0,-8 3 0,13 2 0,0 2 0,1 2 0,0 2 0,70 5 0,-20-1 0,-26-1 0,102 15 0,-77-7 0,-1-4 0,102-6 0,-56-2 0,-94 4 0,-1 2 0,58 11 0,-30-6 0,1-2 0,124-7 0,-70-1 0,-114 2-68,22 1-191,0-2-1,0-1 1,0-1-1,36-9 1,-48 7-6567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0:43:12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0 146 24575,'1'3'0,"-1"0"0,1-1 0,0 1 0,0 0 0,0-1 0,0 1 0,1-1 0,-1 1 0,1-1 0,0 1 0,-1-1 0,1 0 0,0 0 0,3 3 0,34 27 0,-37-31 0,9 8 0,4 3 0,0-1 0,1-1 0,29 15 0,-42-23 0,1-1 0,0 1 0,0-1 0,0 0 0,0 0 0,0 0 0,0 0 0,0-1 0,0 1 0,0-1 0,0 0 0,0-1 0,0 1 0,0-1 0,0 1 0,0-1 0,0 0 0,0-1 0,0 1 0,0-1 0,-1 0 0,1 1 0,4-5 0,68-62 0,-54 46 0,48-36 0,104-55-1365,-149 95-5461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0:43:12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0:43:15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1 280 24575,'2'0'0,"1"1"0,-1 0 0,0-1 0,0 1 0,0 0 0,0 0 0,1 0 0,-1 1 0,-1-1 0,1 0 0,0 1 0,0-1 0,0 1 0,-1-1 0,1 1 0,1 2 0,5 4 0,9 9 0,-1-2 0,0 0 0,1-1 0,1 0 0,24 13 0,-37-24 0,-1-1 0,1 0 0,0 0 0,0 0 0,0 0 0,1-1 0,-1 0 0,0 0 0,1 0 0,-1-1 0,0 1 0,1-1 0,-1-1 0,0 1 0,1-1 0,-1 0 0,0 0 0,1 0 0,-1-1 0,0 0 0,0 0 0,9-5 0,1-4 0,-1 0 0,0-1 0,-1-1 0,-1 0 0,0 0 0,0-1 0,-1-1 0,11-19 0,21-27 0,-25 41 0,1 1 0,1 1 0,1 1 0,37-23 0,-42 29 0,96-61-1365,-83 54-5461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0:43:17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1 281 24575,'10'1'0,"1"2"0,-1-1 0,0 1 0,0 1 0,0 0 0,0 0 0,-1 1 0,1 1 0,16 11 0,3 1 0,-6-3 0,-12-8 0,1 0 0,0-1 0,0 0 0,16 6 0,-25-11 0,1 0 0,-1-1 0,1 1 0,-1-1 0,1 1 0,-1-1 0,1 0 0,-1 0 0,1-1 0,-1 1 0,1-1 0,-1 1 0,0-1 0,1 0 0,-1 0 0,0-1 0,0 1 0,1-1 0,-1 0 0,0 1 0,3-4 0,17-16 0,0-1 0,32-42 0,-34 39 0,1 0 0,34-30 0,11-3 9,58-44-1383,-103 87-5452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0:43:57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0 212 24575,'0'2'0,"0"0"0,0-1 0,1 1 0,-1 0 0,0 0 0,1-1 0,0 1 0,-1 0 0,1-1 0,0 1 0,-1-1 0,1 1 0,0-1 0,0 1 0,0-1 0,1 0 0,-1 0 0,0 1 0,0-1 0,1 0 0,-1 0 0,1 0 0,-1 0 0,4 1 0,3 1 0,0 0 0,0 0 0,17 3 0,2 1 0,-13-1 0,0 1 0,-1 0 0,0 1 0,0 1 0,-1 0 0,-1 0 0,1 1 0,13 16 0,23 19 0,-45-42 0,0 0 0,0-1 0,1 1 0,-1-1 0,0 0 0,1 0 0,0 0 0,0 0 0,-1-1 0,1 0 0,0 1 0,0-1 0,0-1 0,0 1 0,0-1 0,0 1 0,1-1 0,-1 0 0,0-1 0,0 1 0,0-1 0,0 1 0,0-1 0,0-1 0,0 1 0,0 0 0,-1-1 0,1 0 0,0 0 0,-1 0 0,1 0 0,-1-1 0,0 1 0,3-4 0,9-9 0,0 0 0,-2-1 0,0-1 0,-1-1 0,13-22 0,-17 27 0,7-11 0,1 0 0,33-36 0,-39 50 0,-1 1 0,1 0 0,0 1 0,1 0 0,0 0 0,0 1 0,1 1 0,13-6 0,180-67-1365,-181 71-5461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14FFC-27B4-4B35-8295-AFF3BDF45B43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3F57A-8D3C-4171-A9E9-7B806B6ED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935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Spring Security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3F57A-8D3C-4171-A9E9-7B806B6ED5E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52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0C68F-6A35-492E-9280-44D66AA8E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AAF4BE-0BD7-477D-96C6-6CA5F80837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3C5E5-9EA8-406F-B5FB-6F05CF63F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0398-21BD-49F2-AC25-E014A0FE4BF2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5866A-2578-43CB-AC7D-E6483C3AC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E6A76-FC3D-425B-95C7-07008BBD9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4FEED-4962-4EA0-A60C-64B414B21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094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CEE37-8A71-4A8C-B600-E647A350F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229F21-BC99-47A8-AF3C-35E5F9998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0F2DF-40C9-4D36-8BAE-FF7A7FBD4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0398-21BD-49F2-AC25-E014A0FE4BF2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342E9-3910-40BA-8952-D42E91FD1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AB50E-D5C0-4C9C-9F7A-116CE18BE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4FEED-4962-4EA0-A60C-64B414B21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676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5D272B-88C0-41F6-9956-D781A1D62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5131A0-6550-4ED0-9D13-1E93D4960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25B24-DFD1-45DE-8C21-6ED54372F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0398-21BD-49F2-AC25-E014A0FE4BF2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B8B2F-A7C0-4E11-8946-A175D4883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DA1D8-F6A1-4E6B-AAFE-9F67C9676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4FEED-4962-4EA0-A60C-64B414B21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841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FABB-E66D-4517-A92F-8FFB4DD06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28D5E-26DA-48CA-8133-F78C585A5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A757D-0E6F-4BC3-A7D0-B5E4700C1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0398-21BD-49F2-AC25-E014A0FE4BF2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7D08B-FC5E-42A2-AAD6-75DB82E60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06B16-ABFD-439B-91CF-DF21D4D2F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4FEED-4962-4EA0-A60C-64B414B21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710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11D0D-B40F-4B5E-8AB8-14E50F93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D85BE-9645-4E9E-9A45-66C542AC2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DBD92-7C9F-4298-99C1-B1EE9F9EF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0398-21BD-49F2-AC25-E014A0FE4BF2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D8B91-B755-4F3B-9243-EB7D723B5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55386-9B3A-484D-A575-A7BADBDC7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4FEED-4962-4EA0-A60C-64B414B21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418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58238-42D0-4296-845E-ADA5B3CBC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4DA5C-FFD6-494D-99D2-02AF8223D2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3D12E-94B4-4DB9-BA7E-362864DDB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A9365-4D31-4F03-916C-B530BB03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0398-21BD-49F2-AC25-E014A0FE4BF2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54292-4E7B-4AA1-ACCF-C965E8524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388D3-93FA-49A8-86EB-5560E6E3D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4FEED-4962-4EA0-A60C-64B414B21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219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E20A9-5047-4861-9967-25F3B3C27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C9C35-1627-43F4-866B-13FEE7DE3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AB2A7-18A3-4F3F-BA06-FF2E11B09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07B577-283A-4B99-B5D5-7386CA0AE1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7CAC9D-6D62-41DD-8895-BD36E8DDE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D5CAE2-60C0-4892-A276-E7BE8A834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0398-21BD-49F2-AC25-E014A0FE4BF2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75FC8D-C9C2-4A41-9D8A-6C9DAF7F0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B1EE8D-0F4A-4BAC-8329-C51366AF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4FEED-4962-4EA0-A60C-64B414B21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87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3460C-170D-4AEC-8E21-64E7A2C3D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42FACD-DDA8-4E2A-89BE-6A3DC784C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0398-21BD-49F2-AC25-E014A0FE4BF2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33AE42-26A8-4128-B250-B6465B645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B89998-4EAF-463F-A40E-60CDD73E6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4FEED-4962-4EA0-A60C-64B414B21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765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D60130-A8C7-4A6D-AF35-2A9B7D27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0398-21BD-49F2-AC25-E014A0FE4BF2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45FEE2-32B6-4B45-8EDA-B1F43E6DC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14C46-180A-49C1-961B-B0668A2E1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4FEED-4962-4EA0-A60C-64B414B21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847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76CE6-797C-4D54-A1D5-B744EE299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7B680-5D30-4D03-831A-36969770C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B21FD-864B-451C-BBAC-60B796725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BC871-F137-4BC3-A776-D8E70506B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0398-21BD-49F2-AC25-E014A0FE4BF2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20BFD-7D5F-4D46-8781-10741257D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30392-F401-4D52-B1FD-13094D44E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4FEED-4962-4EA0-A60C-64B414B21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375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559BF-6F51-4BD4-94F8-C0150C7FD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97DB9-4C2E-44D6-A192-EAAC3388F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FA71B5-296B-4867-AE02-DFB9748E0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2E24B-D342-4694-A51D-19ED4A45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0398-21BD-49F2-AC25-E014A0FE4BF2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DB571-16C0-47B5-8BEC-3918A9615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150A5-D7C8-4011-A026-0E97165D0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4FEED-4962-4EA0-A60C-64B414B21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96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D29501-4E10-46B0-8596-773582A94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335F0-0800-4B07-9EA8-C497F0D94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C4846-82C3-4178-BCC0-62C8878DC3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90398-21BD-49F2-AC25-E014A0FE4BF2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DE166-6159-474F-8D4E-4EE305465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A9765-F1F4-4C4D-9F48-2147EAA8B9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4FEED-4962-4EA0-A60C-64B414B21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074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customXml" Target="../ink/ink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customXml" Target="../ink/ink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customXml" Target="../ink/ink8.xml"/><Relationship Id="rId18" Type="http://schemas.openxmlformats.org/officeDocument/2006/relationships/customXml" Target="../ink/ink10.xml"/><Relationship Id="rId3" Type="http://schemas.openxmlformats.org/officeDocument/2006/relationships/image" Target="../media/image15.png"/><Relationship Id="rId21" Type="http://schemas.openxmlformats.org/officeDocument/2006/relationships/image" Target="../media/image24.png"/><Relationship Id="rId7" Type="http://schemas.openxmlformats.org/officeDocument/2006/relationships/image" Target="../media/image17.png"/><Relationship Id="rId12" Type="http://schemas.openxmlformats.org/officeDocument/2006/relationships/image" Target="../media/image19.png"/><Relationship Id="rId17" Type="http://schemas.openxmlformats.org/officeDocument/2006/relationships/image" Target="../media/image22.png"/><Relationship Id="rId2" Type="http://schemas.openxmlformats.org/officeDocument/2006/relationships/customXml" Target="../ink/ink3.xml"/><Relationship Id="rId16" Type="http://schemas.openxmlformats.org/officeDocument/2006/relationships/customXml" Target="../ink/ink9.xml"/><Relationship Id="rId20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customXml" Target="../ink/ink7.xml"/><Relationship Id="rId5" Type="http://schemas.openxmlformats.org/officeDocument/2006/relationships/customXml" Target="../ink/ink4.xml"/><Relationship Id="rId15" Type="http://schemas.openxmlformats.org/officeDocument/2006/relationships/image" Target="../media/image21.png"/><Relationship Id="rId23" Type="http://schemas.openxmlformats.org/officeDocument/2006/relationships/image" Target="../media/image25.png"/><Relationship Id="rId10" Type="http://schemas.openxmlformats.org/officeDocument/2006/relationships/customXml" Target="../ink/ink6.xml"/><Relationship Id="rId19" Type="http://schemas.openxmlformats.org/officeDocument/2006/relationships/image" Target="../media/image23.png"/><Relationship Id="rId4" Type="http://schemas.openxmlformats.org/officeDocument/2006/relationships/image" Target="../media/image12.png"/><Relationship Id="rId9" Type="http://schemas.openxmlformats.org/officeDocument/2006/relationships/image" Target="../media/image18.png"/><Relationship Id="rId14" Type="http://schemas.openxmlformats.org/officeDocument/2006/relationships/image" Target="../media/image20.png"/><Relationship Id="rId22" Type="http://schemas.openxmlformats.org/officeDocument/2006/relationships/customXml" Target="../ink/ink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B81BA7-9316-4AF9-A36A-577C3E6D3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05" y="698777"/>
            <a:ext cx="2384324" cy="38726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9C03E0-99D9-4C37-9AE3-D75BE61B0118}"/>
              </a:ext>
            </a:extLst>
          </p:cNvPr>
          <p:cNvSpPr txBox="1"/>
          <p:nvPr/>
        </p:nvSpPr>
        <p:spPr>
          <a:xfrm>
            <a:off x="216309" y="198792"/>
            <a:ext cx="1838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Spring Security</a:t>
            </a:r>
            <a:endParaRPr lang="en-IN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6B2B75-5106-4B3D-A439-DEAFF554E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0129" y="568124"/>
            <a:ext cx="9472481" cy="25910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CB89EE-A02F-4658-B5E7-3909B9213D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2532" y="4020190"/>
            <a:ext cx="7248302" cy="248876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0630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1DBF73-CE65-4D4C-8667-D18673DEC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00" y="4255599"/>
            <a:ext cx="6037740" cy="154532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351240-B2FE-49D4-A1F5-7B9DFD6FA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978" y="283476"/>
            <a:ext cx="5287935" cy="551744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10D839-726F-462F-ADFE-B79811F1E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924" y="283476"/>
            <a:ext cx="5578099" cy="173940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10415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6F7D9D-F8C0-4D19-80CB-751DF7DC8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67" y="315638"/>
            <a:ext cx="2579356" cy="23815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A06918-5EC5-4AE8-B62C-5C5DECAD7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130" y="315638"/>
            <a:ext cx="5067739" cy="7696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2B6F09-E285-4A0D-8628-B9E5C8CB1D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2799" y="1506414"/>
            <a:ext cx="4511431" cy="322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764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266702-2355-433B-AF11-6C975C6AD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82" y="121844"/>
            <a:ext cx="7132938" cy="17375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875CD1-8DD0-4676-82A7-AD927DAEE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82" y="1953763"/>
            <a:ext cx="5540220" cy="35207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61C347-457C-4188-8C67-CEA25C97B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1576" y="3429000"/>
            <a:ext cx="6637595" cy="323116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869E527-013B-4204-82B7-0EACE2C96355}"/>
                  </a:ext>
                </a:extLst>
              </p14:cNvPr>
              <p14:cNvContentPartPr/>
              <p14:nvPr/>
            </p14:nvContentPartPr>
            <p14:xfrm>
              <a:off x="1287929" y="2722908"/>
              <a:ext cx="1229040" cy="507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869E527-013B-4204-82B7-0EACE2C9635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78929" y="2713908"/>
                <a:ext cx="124668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45E4C33-4C17-468C-A87A-DDA55CD49FDC}"/>
                  </a:ext>
                </a:extLst>
              </p14:cNvPr>
              <p14:cNvContentPartPr/>
              <p14:nvPr/>
            </p14:nvContentPartPr>
            <p14:xfrm>
              <a:off x="7295609" y="5398068"/>
              <a:ext cx="1214640" cy="100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45E4C33-4C17-468C-A87A-DDA55CD49FD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86609" y="5389068"/>
                <a:ext cx="1232280" cy="2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9840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4542331-87E4-4E79-A0AB-34486323A239}"/>
                  </a:ext>
                </a:extLst>
              </p14:cNvPr>
              <p14:cNvContentPartPr/>
              <p14:nvPr/>
            </p14:nvContentPartPr>
            <p14:xfrm>
              <a:off x="2271449" y="2713548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4542331-87E4-4E79-A0AB-34486323A2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2449" y="2704548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F8CB997-88ED-4E1E-A8C8-4BCD25EED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485" y="197840"/>
            <a:ext cx="6637595" cy="323116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E2CB758-88CB-40B2-A19E-A871887FCE99}"/>
                  </a:ext>
                </a:extLst>
              </p14:cNvPr>
              <p14:cNvContentPartPr/>
              <p14:nvPr/>
            </p14:nvContentPartPr>
            <p14:xfrm>
              <a:off x="1179569" y="2180748"/>
              <a:ext cx="749160" cy="23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E2CB758-88CB-40B2-A19E-A871887FCE9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70929" y="2171748"/>
                <a:ext cx="766800" cy="4104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CF0C4C49-C4A4-4159-8D4C-BD032145AF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8097" y="2531655"/>
            <a:ext cx="5867908" cy="350550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721AD2C-1C12-4FA1-9666-0C0A8B694F18}"/>
              </a:ext>
            </a:extLst>
          </p:cNvPr>
          <p:cNvGrpSpPr/>
          <p:nvPr/>
        </p:nvGrpSpPr>
        <p:grpSpPr>
          <a:xfrm>
            <a:off x="8514569" y="4267308"/>
            <a:ext cx="236160" cy="113760"/>
            <a:chOff x="8514569" y="4267308"/>
            <a:chExt cx="236160" cy="11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C648390-B8BD-436B-8D32-5ACEEAB41A67}"/>
                    </a:ext>
                  </a:extLst>
                </p14:cNvPr>
                <p14:cNvContentPartPr/>
                <p14:nvPr/>
              </p14:nvContentPartPr>
              <p14:xfrm>
                <a:off x="8514569" y="4273788"/>
                <a:ext cx="227160" cy="1072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C648390-B8BD-436B-8D32-5ACEEAB41A6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505569" y="4264788"/>
                  <a:ext cx="2448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0F7662C-A5BF-45C6-B6ED-86B5DEFC902F}"/>
                    </a:ext>
                  </a:extLst>
                </p14:cNvPr>
                <p14:cNvContentPartPr/>
                <p14:nvPr/>
              </p14:nvContentPartPr>
              <p14:xfrm>
                <a:off x="8750369" y="4267308"/>
                <a:ext cx="36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0F7662C-A5BF-45C6-B6ED-86B5DEFC902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741729" y="425830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C97DD3E-0830-4994-ADDA-105445BD841A}"/>
                  </a:ext>
                </a:extLst>
              </p14:cNvPr>
              <p14:cNvContentPartPr/>
              <p14:nvPr/>
            </p14:nvContentPartPr>
            <p14:xfrm>
              <a:off x="7560569" y="4825308"/>
              <a:ext cx="273240" cy="1548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C97DD3E-0830-4994-ADDA-105445BD841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551929" y="4816308"/>
                <a:ext cx="29088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51DB98A-9E61-4E14-8264-0A96D3668000}"/>
                  </a:ext>
                </a:extLst>
              </p14:cNvPr>
              <p14:cNvContentPartPr/>
              <p14:nvPr/>
            </p14:nvContentPartPr>
            <p14:xfrm>
              <a:off x="7560569" y="5414988"/>
              <a:ext cx="264600" cy="1461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51DB98A-9E61-4E14-8264-0A96D366800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551929" y="5405988"/>
                <a:ext cx="282240" cy="16380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A7215C65-3145-4779-B14B-CF3376C078C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565977" y="74398"/>
            <a:ext cx="3444538" cy="257578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5702C9F-193E-4571-B5B3-102746EB3352}"/>
                  </a:ext>
                </a:extLst>
              </p14:cNvPr>
              <p14:cNvContentPartPr/>
              <p14:nvPr/>
            </p14:nvContentPartPr>
            <p14:xfrm>
              <a:off x="10677809" y="120468"/>
              <a:ext cx="334440" cy="1566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5702C9F-193E-4571-B5B3-102746EB335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668809" y="111828"/>
                <a:ext cx="35208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7A9C108-088B-4522-B29B-8808196EA119}"/>
                  </a:ext>
                </a:extLst>
              </p14:cNvPr>
              <p14:cNvContentPartPr/>
              <p14:nvPr/>
            </p14:nvContentPartPr>
            <p14:xfrm>
              <a:off x="10530569" y="733188"/>
              <a:ext cx="262440" cy="871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7A9C108-088B-4522-B29B-8808196EA11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521569" y="724188"/>
                <a:ext cx="28008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AA5A69C-2DAF-4EE1-BE7B-564A8D891525}"/>
                  </a:ext>
                </a:extLst>
              </p14:cNvPr>
              <p14:cNvContentPartPr/>
              <p14:nvPr/>
            </p14:nvContentPartPr>
            <p14:xfrm>
              <a:off x="10559729" y="1262748"/>
              <a:ext cx="312480" cy="1609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AA5A69C-2DAF-4EE1-BE7B-564A8D89152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550729" y="1254108"/>
                <a:ext cx="33012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9777EC5-C7C8-468D-953E-279102A7B496}"/>
                  </a:ext>
                </a:extLst>
              </p14:cNvPr>
              <p14:cNvContentPartPr/>
              <p14:nvPr/>
            </p14:nvContentPartPr>
            <p14:xfrm>
              <a:off x="10431929" y="1925868"/>
              <a:ext cx="340560" cy="1033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9777EC5-C7C8-468D-953E-279102A7B49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422929" y="1916868"/>
                <a:ext cx="358200" cy="12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5018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5</Words>
  <Application>Microsoft Office PowerPoint</Application>
  <PresentationFormat>Widescreen</PresentationFormat>
  <Paragraphs>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kredi</dc:creator>
  <cp:lastModifiedBy>kredi</cp:lastModifiedBy>
  <cp:revision>4</cp:revision>
  <dcterms:created xsi:type="dcterms:W3CDTF">2022-01-22T23:37:42Z</dcterms:created>
  <dcterms:modified xsi:type="dcterms:W3CDTF">2022-01-23T00:49:59Z</dcterms:modified>
</cp:coreProperties>
</file>