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9" r:id="rId2"/>
    <p:sldId id="280" r:id="rId3"/>
    <p:sldId id="281" r:id="rId4"/>
    <p:sldId id="282" r:id="rId5"/>
    <p:sldId id="283" r:id="rId6"/>
    <p:sldId id="286" r:id="rId7"/>
    <p:sldId id="285" r:id="rId8"/>
    <p:sldId id="287" r:id="rId9"/>
    <p:sldId id="256" r:id="rId10"/>
    <p:sldId id="257" r:id="rId11"/>
    <p:sldId id="258" r:id="rId12"/>
    <p:sldId id="259" r:id="rId13"/>
    <p:sldId id="288" r:id="rId14"/>
    <p:sldId id="260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1:03:45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197 222 24575,'0'-1'0,"0"0"0,1 0 0,-1 0 0,0 1 0,1-1 0,-1 0 0,1 0 0,-1 0 0,1 0 0,0 0 0,-1 1 0,1-1 0,0 0 0,0 0 0,-1 1 0,1-1 0,0 1 0,0-1 0,0 1 0,0-1 0,0 1 0,0-1 0,-1 1 0,3-1 0,29-8 0,-23 7 0,145-27 0,-60 14 0,-35 7 0,-1 3 0,1 3 0,60 5 0,-4 0 0,469-3 0,-561 1 0,0 1 0,0 2 0,0 0 0,-1 1 0,43 17 0,-64-22 0,19 6 0,0-1 0,1-1 0,0-1 0,30 1 0,87-6 0,-48-1 0,1255 3 0,-1295-2 0,57-10 0,17-2 0,-4-2 0,-49 4 0,229-40 0,-188 34 0,197-20 0,-190 24 0,-1 0 0,507 12 0,-319 4 0,798-2 0,-1048 2 0,56 11 0,-20-2 0,-70-8 0,-1 2 0,0 1 0,-1 0 0,0 2 0,0 0 0,34 20 0,9 3 0,23 6 0,73 35 0,-142-63 0,0 0 0,0 2 0,-1-1 0,25 23 0,-38-30 0,0 0 0,1 1 0,-2-1 0,1 1 0,0 0 0,-1 0 0,1 0 0,-1 0 0,0 1 0,2 7 0,-3-9 0,-1 0 0,0 0 0,1 0 0,-1 0 0,-1 0 0,1 0 0,0-1 0,-1 1 0,1 0 0,-1 0 0,0 0 0,0 0 0,0-1 0,0 1 0,0-1 0,-1 1 0,1-1 0,-1 1 0,-2 2 0,-16 18 0,-2 0 0,-29 23 0,23-21 0,-25 29 0,31-32 0,-1-1 0,-1 0 0,-1-2 0,-1-1 0,0-1 0,-48 23 0,-32 5 0,76-33 0,0-2 0,-1 0 0,-63 9 0,-33 11 0,30-4 0,-1-4 0,-2-5 0,-141 7 0,160-17 0,-124 24 0,-142 29 0,184-35 0,50-13 0,0-5 0,-130-8 0,84-1 0,-2081 2 0,2220-2 0,-1 0 0,1-1 0,0-1 0,0-1 0,-22-9 0,-33-8 0,-288-91 0,339 106 0,0 0 0,0 2 0,-1 1 0,-39-3 0,-103 9 0,66 0 0,-447-2 0,516 2 0,-64 11 0,35-3 0,-10 2 0,32-5 0,-49 3 0,-26 4 0,74-8 0,-43 2 0,47-7 0,-229-4 0,256 2 0,1 0 0,0-1 0,0 0 0,0-1 0,0 0 0,0 0 0,1-1 0,0 0 0,-1 0 0,1-1 0,1 1 0,-1-2 0,1 1 0,0-1 0,0 0 0,0 0 0,1 0 0,0-1 0,0 0 0,1 0 0,0 0 0,0-1 0,0 1 0,1-1 0,-4-15 0,-15-57 0,11 43 0,2 0 0,-6-42 0,14 67 0,0 1 0,1-1 0,0 0 0,0 0 0,2 0 0,-1 1 0,2-1 0,-1 1 0,2-1 0,-1 1 0,7-13 0,62-115 0,-67 128 17,0 1 0,1-1 1,0 1-1,1 1 0,0-1 0,12-11 0,-14 16-131,0 1 0,1 0-1,0 0 1,-1 0 0,1 1 0,0 0-1,1 0 1,-1 0 0,0 1 0,1 0-1,-1 0 1,10 0 0,11-2-6712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1:04:05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1:04:55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24575,'51'-2'0,"-34"0"0,0 1 0,0 1 0,0 1 0,1 0 0,30 7 0,-7 14 0,3 2 0,-42-23 0,0 0 0,1-1 0,-1 1 0,0-1 0,1 1 0,-1-1 0,0 0 0,1 0 0,-1 0 0,1 0 0,-1 0 0,0-1 0,1 1 0,-1-1 0,0 1 0,1-1 0,1-1 0,7-5 0,0-1 0,-1 0 0,0-1 0,-1 0 0,0-1 0,-1 0 0,14-20 0,27-29 0,-32 45 0,0 1 0,1 1 0,1 1 0,0 0 0,1 1 0,0 1 0,0 1 0,1 1 0,0 1 0,0 0 0,30-3 0,15 4-1365,-38 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1:05:5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24575,'5'0'0,"-1"1"0,0-1 0,0 1 0,0 0 0,0 0 0,0 1 0,0-1 0,0 1 0,0 0 0,-1 0 0,1 0 0,3 4 0,42 36 0,-19-14 0,50 29 0,-79-56 0,0 0 0,0-1 0,0 1 0,0-1 0,0 1 0,0-1 0,0 1 0,1-1 0,-1 0 0,0 0 0,0 0 0,1 1 0,-1-1 0,0 0 0,0-1 0,1 1 0,-1 0 0,0 0 0,0 0 0,0-1 0,1 1 0,-1-1 0,0 1 0,0-1 0,0 1 0,0-1 0,0 0 0,1 0 0,27-31 0,-16 16 0,20-19 0,1 1 0,1 1 0,41-27 0,-55 45 0,0 1 0,2 1 0,-1 1 0,1 1 0,1 1 0,0 1 0,38-8 0,-2 4-94,148-24-1177,-171 33-5555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1:05:59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24575,'11'8'0,"0"-1"0,0 0 0,0 0 0,1-1 0,-1-1 0,2 0 0,-1-1 0,25 6 0,18 7 0,-19-2 0,-12-5 0,0-1 0,0-1 0,39 7 0,-54-14 0,0 0 0,0-1 0,0 0 0,0 0 0,0-1 0,0 0 0,0-1 0,-1 0 0,1 0 0,0-1 0,-1 0 0,0 0 0,1-1 0,7-5 0,15-11 0,37-33 0,-45 34 0,1 0 0,52-29 0,-16 16 0,-32 16 0,0 1 0,2 2 0,0 1 0,39-11 0,21 3-1365,-61 16-5461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1:07:3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4317 1 24575,'-13'0'0,"0"2"0,1 0 0,-23 6 0,-26 4 0,-47-2 0,-172 38 0,231-37 0,0-3 0,-86 4 0,-101-13 0,87-2 0,-213 3 0,340 1 0,1 1 0,0 1 0,-1 1 0,1 1 0,0 0 0,1 2 0,-1 0 0,2 1 0,-21 12 0,-22 16 0,-79 60 0,78-51 0,-188 143 0,230-173 0,-1 0 0,-26 12 0,26-15 0,1 0 0,-36 28 0,-90 77 0,-30 26 0,76-63 0,75-63 0,1 2 0,1 1 0,0 1 0,-29 35 0,-36 58 0,-145 249 0,211-320 0,-15 25 0,-41 104 0,-71 185 0,36-94 0,-113 390 0,156-460 0,-7 25 0,48-90 0,20-77 0,-2 0 0,-36 92 0,30-105 0,2 0 0,2 1 0,2 1 0,1 0 0,-7 57 0,8 119-1365,11-190-5461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1:07:3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2922 1 24575,'-1'6'0,"1"-1"0,-1 1 0,-1 0 0,1-1 0,-1 1 0,0-1 0,0 1 0,-1-1 0,1 0 0,-1 0 0,0 0 0,-1 0 0,1-1 0,-1 1 0,0-1 0,0 0 0,-8 6 0,-9 7 0,-2 0 0,-37 19 0,17-10 0,-19 14 0,-75 35 0,42-23 0,59-31 0,-1-1 0,-51 19 0,-52 15 0,-60 20 0,104-39 0,71-24 0,0-2 0,0 0 0,0-2 0,-1-1 0,0-1 0,-46 3 0,21-7 0,-88 12 0,98-7 0,22-4 0,-1 1 0,1 1 0,0 0 0,-24 10 0,26-7 0,0-1 0,-1-1 0,1-1 0,-1-1 0,-18 2 0,-87-2 0,10-2 0,26 12 0,59-8 0,-47 4 0,39-9 0,-11 1 0,1 1 0,-1 2 0,-59 14 0,57-8 0,-1-2 0,-94 2 0,86-7 0,-26 8-424,70-8-517,-11 2-5885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9336B-7B2C-425F-A0E0-7322A3966E8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AA41C-5A8F-4447-B258-C64721630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11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AA41C-5A8F-4447-B258-C647216302B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295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AA41C-5A8F-4447-B258-C647216302B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17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AA41C-5A8F-4447-B258-C647216302B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85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Employee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AA41C-5A8F-4447-B258-C647216302B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Sample for NativeQuery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AA41C-5A8F-4447-B258-C647216302B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60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AA41C-5A8F-4447-B258-C647216302B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89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AC76-FA73-4259-A085-C0E334B8E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0C1E0-21B5-43D6-A023-B62A046F8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4B80A-29F5-40B2-BAA9-CADAE71B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BE4-0E48-49D3-9235-F19346EF9C2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F43F4-5F92-4FC4-B159-C7C8ABC4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5FE63-6E2C-43BC-B1BB-D8B89D59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40C-6C59-41BB-AF94-68B1069A5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36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4A93-6179-4D33-B623-B83CC7A8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E59DE-D694-4C84-B5EA-FEB55EF79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CAA37-470D-4E4D-8032-CEAEA98A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BE4-0E48-49D3-9235-F19346EF9C2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C017-E2D8-4BD9-B805-58C2B455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3B6F1-08B6-4C7D-85E1-7CF057FC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40C-6C59-41BB-AF94-68B1069A5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1D6AA-6103-4B3C-ABB9-FCDD1B831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1534-95C5-408C-AFE5-B30751698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2F6B-220A-41AB-AF02-CD6BF2D7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BE4-0E48-49D3-9235-F19346EF9C2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A2216-EECB-4496-B707-654F4BC6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3929A-733C-47D9-A5CC-4978C360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40C-6C59-41BB-AF94-68B1069A5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59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5754-13F6-4DFD-9E44-4A34815F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90CC-A757-49C8-ACEA-27094B55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09EAC-F512-44A9-911B-DCEB8949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BE4-0E48-49D3-9235-F19346EF9C2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46966-0EA7-4054-8339-67A97033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8974-22A9-4AA3-A1AB-760D6DDB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40C-6C59-41BB-AF94-68B1069A5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85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9FBC-CF74-4A39-8342-DD9C5828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02904-D72B-4851-AC95-FB44785E9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A33A4-0E1F-4B63-9F33-740DDA9F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BE4-0E48-49D3-9235-F19346EF9C2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40C6-818F-42CA-9DAE-5D9EF2DB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FCEEB-2CEB-4E3B-A3E8-A0742D12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40C-6C59-41BB-AF94-68B1069A5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82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7E0D-1C39-4106-945A-2F7B9C16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B86-8798-4498-A45A-67DBBD921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E4A6B-BD65-4727-AB35-656942536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C247B-C7AE-441C-826F-A1C8BDC2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BE4-0E48-49D3-9235-F19346EF9C2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0DC92-4359-4817-BD75-F3F8FDFA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6D068-9E90-4651-9C57-9BFF7174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40C-6C59-41BB-AF94-68B1069A5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85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1E03-15E6-40D3-94E2-D3626B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E3A7-3ECD-419A-90CD-6B7D72A6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93492-DDFB-41AC-B3F6-AB168A62A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1FCDF-DE03-4D97-95F1-4F6B17EBF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CFC5D-BB7F-46A9-894E-9EE212F18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A3240-1CD1-4323-A984-C34315C7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BE4-0E48-49D3-9235-F19346EF9C2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1AFB2-2A38-446A-9470-FC9F36F7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FA0BE-AFFC-4D77-9636-BB50659B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40C-6C59-41BB-AF94-68B1069A5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49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B067-7347-432F-A8B7-08B79ABC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A8C88-A4DB-46E2-AAFC-17DEA4ED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BE4-0E48-49D3-9235-F19346EF9C2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D6DAE-7035-484B-A414-8C357BA9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0B2E6-8F37-4FB9-8C44-DC08ADD0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40C-6C59-41BB-AF94-68B1069A5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97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4BC66-7251-49A5-9E60-47E6CC8D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BE4-0E48-49D3-9235-F19346EF9C2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940A8-8929-45B9-BCB4-64846DC5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161CF-ED1C-4591-8A8C-0048958D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40C-6C59-41BB-AF94-68B1069A5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97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EECB-67F2-4EEF-82D8-90254F0A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D70E-766F-4093-9ACC-7556FDCC3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46410-29B9-48E0-9AA2-2F3F79655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FFF38-6CDA-4F6B-B83F-4D86F78D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BE4-0E48-49D3-9235-F19346EF9C2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CCA14-B8B4-43FC-AF19-618290D4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60BE2-2DA3-482C-97F3-93A4BD22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40C-6C59-41BB-AF94-68B1069A5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87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E8A0-CC08-4BAE-B681-7B739A35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C2D02-921D-424C-BF66-2546830BC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BEA75-02A1-45EB-A3C6-70F6C3DA5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EEC94-2832-4FC6-9897-9018BB0D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5BE4-0E48-49D3-9235-F19346EF9C2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265D2-E4B0-4754-AA7F-70F22F06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E4CE0-E78F-4459-962F-B8847C66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740C-6C59-41BB-AF94-68B1069A5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6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7CBE6-48E4-418B-8C99-F916EFEB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E7FB3-742E-4AE1-B27C-3A8877AC8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053C-9D25-4417-8A56-305B2291D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5BE4-0E48-49D3-9235-F19346EF9C2C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4793-E957-4369-A27B-DA84DB897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20FA5-A47D-4062-A620-8D0E6DEA8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1740C-6C59-41BB-AF94-68B1069A5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5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customXml" Target="../ink/ink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ustomXml" Target="../ink/ink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customXml" Target="../ink/ink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customXml" Target="../ink/ink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63425F-6C81-40A5-9F6F-871BC7D2B2C9}"/>
              </a:ext>
            </a:extLst>
          </p:cNvPr>
          <p:cNvSpPr txBox="1"/>
          <p:nvPr/>
        </p:nvSpPr>
        <p:spPr>
          <a:xfrm>
            <a:off x="1219200" y="2104104"/>
            <a:ext cx="9773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Employee Management System – Spring Boot, MySQL, ReactJS</a:t>
            </a:r>
          </a:p>
        </p:txBody>
      </p:sp>
    </p:spTree>
    <p:extLst>
      <p:ext uri="{BB962C8B-B14F-4D97-AF65-F5344CB8AC3E}">
        <p14:creationId xmlns:p14="http://schemas.microsoft.com/office/powerpoint/2010/main" val="53311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393875-A43A-49B8-B27C-6C97DC1B4513}"/>
              </a:ext>
            </a:extLst>
          </p:cNvPr>
          <p:cNvSpPr txBox="1"/>
          <p:nvPr/>
        </p:nvSpPr>
        <p:spPr>
          <a:xfrm>
            <a:off x="127820" y="70972"/>
            <a:ext cx="639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FBB78-9D97-400F-AE3F-C489DCF71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15" y="1170752"/>
            <a:ext cx="4489381" cy="37453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E5940-12AF-4B04-A3EC-3587E373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038" y="659474"/>
            <a:ext cx="6840557" cy="15036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C5ED05-F81B-4845-88AB-1CB013C81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885" y="3742700"/>
            <a:ext cx="6560865" cy="2048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65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5C864-0B64-49FB-861E-3814BCEA0D26}"/>
              </a:ext>
            </a:extLst>
          </p:cNvPr>
          <p:cNvSpPr txBox="1"/>
          <p:nvPr/>
        </p:nvSpPr>
        <p:spPr>
          <a:xfrm>
            <a:off x="127820" y="70972"/>
            <a:ext cx="639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8D6DA-89AB-4D26-A4E2-814F650BD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0" y="70972"/>
            <a:ext cx="5105842" cy="3063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DFCEC1-BA77-49D8-A57A-FBD7760A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0" y="3253694"/>
            <a:ext cx="6073666" cy="33683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2C9F30-C9CD-4FD0-89F7-B3521773E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289" y="70972"/>
            <a:ext cx="6264183" cy="42675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C04ACD-0783-4925-8AF0-6336EA698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729" y="4473463"/>
            <a:ext cx="4793743" cy="22423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2062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DF82C-F4BA-48E3-ABB2-7D15416C62C0}"/>
              </a:ext>
            </a:extLst>
          </p:cNvPr>
          <p:cNvSpPr txBox="1"/>
          <p:nvPr/>
        </p:nvSpPr>
        <p:spPr>
          <a:xfrm>
            <a:off x="127820" y="70972"/>
            <a:ext cx="639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A1F2F-4BAD-44E9-9410-42AD4E738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97" y="2142271"/>
            <a:ext cx="8873170" cy="137767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5B212C-AFE6-4EC7-92CD-68409C1DB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97" y="4192159"/>
            <a:ext cx="9017789" cy="213981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975B87-AD08-4E54-B80D-6D655E494CED}"/>
              </a:ext>
            </a:extLst>
          </p:cNvPr>
          <p:cNvSpPr txBox="1"/>
          <p:nvPr/>
        </p:nvSpPr>
        <p:spPr>
          <a:xfrm>
            <a:off x="226142" y="1201674"/>
            <a:ext cx="2861187" cy="372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Sample for NativeQuery </a:t>
            </a:r>
          </a:p>
        </p:txBody>
      </p:sp>
    </p:spTree>
    <p:extLst>
      <p:ext uri="{BB962C8B-B14F-4D97-AF65-F5344CB8AC3E}">
        <p14:creationId xmlns:p14="http://schemas.microsoft.com/office/powerpoint/2010/main" val="392667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63425F-6C81-40A5-9F6F-871BC7D2B2C9}"/>
              </a:ext>
            </a:extLst>
          </p:cNvPr>
          <p:cNvSpPr txBox="1"/>
          <p:nvPr/>
        </p:nvSpPr>
        <p:spPr>
          <a:xfrm>
            <a:off x="2610464" y="2300750"/>
            <a:ext cx="6971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Employee Management System – ReactJS</a:t>
            </a:r>
          </a:p>
        </p:txBody>
      </p:sp>
    </p:spTree>
    <p:extLst>
      <p:ext uri="{BB962C8B-B14F-4D97-AF65-F5344CB8AC3E}">
        <p14:creationId xmlns:p14="http://schemas.microsoft.com/office/powerpoint/2010/main" val="276803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21773C-C2E9-4406-A9DC-72337F8E3056}"/>
              </a:ext>
            </a:extLst>
          </p:cNvPr>
          <p:cNvSpPr txBox="1"/>
          <p:nvPr/>
        </p:nvSpPr>
        <p:spPr>
          <a:xfrm>
            <a:off x="127820" y="70972"/>
            <a:ext cx="639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00C85-D682-4579-AE61-DB0E666F2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3" y="528593"/>
            <a:ext cx="2339543" cy="5997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6C6623-9D3D-4D86-869A-2AE7118E0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307" y="528593"/>
            <a:ext cx="9240620" cy="59974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010765-71C5-4FB8-83A0-66E6E4B41813}"/>
                  </a:ext>
                </a:extLst>
              </p14:cNvPr>
              <p14:cNvContentPartPr/>
              <p14:nvPr/>
            </p14:nvContentPartPr>
            <p14:xfrm>
              <a:off x="3714817" y="5603156"/>
              <a:ext cx="2784960" cy="395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010765-71C5-4FB8-83A0-66E6E4B418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6177" y="5594516"/>
                <a:ext cx="280260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82DE3B8-B3C0-4D1B-8754-5DD90D069A5A}"/>
                  </a:ext>
                </a:extLst>
              </p14:cNvPr>
              <p14:cNvContentPartPr/>
              <p14:nvPr/>
            </p14:nvContentPartPr>
            <p14:xfrm>
              <a:off x="2113537" y="1877876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82DE3B8-B3C0-4D1B-8754-5DD90D069A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4897" y="186887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58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769D9A-4C77-42A9-8221-C1464FF46267}"/>
              </a:ext>
            </a:extLst>
          </p:cNvPr>
          <p:cNvSpPr txBox="1"/>
          <p:nvPr/>
        </p:nvSpPr>
        <p:spPr>
          <a:xfrm>
            <a:off x="127820" y="70972"/>
            <a:ext cx="639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D0120-1B8D-4240-91AB-CC2B1DBEE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448" y="440304"/>
            <a:ext cx="7393029" cy="6259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7B9C1F-F319-44A7-9470-B897E2388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0" y="418182"/>
            <a:ext cx="2448232" cy="62760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F9A225-C720-4F16-A9FF-D1D1EB36F292}"/>
                  </a:ext>
                </a:extLst>
              </p14:cNvPr>
              <p14:cNvContentPartPr/>
              <p14:nvPr/>
            </p14:nvContentPartPr>
            <p14:xfrm>
              <a:off x="884497" y="3941756"/>
              <a:ext cx="292320" cy="100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F9A225-C720-4F16-A9FF-D1D1EB36F2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5857" y="3932756"/>
                <a:ext cx="30996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3316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59A77-3020-4BD9-A43B-048FC4A8786C}"/>
              </a:ext>
            </a:extLst>
          </p:cNvPr>
          <p:cNvSpPr txBox="1"/>
          <p:nvPr/>
        </p:nvSpPr>
        <p:spPr>
          <a:xfrm>
            <a:off x="127820" y="70972"/>
            <a:ext cx="639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0863A4-E2A0-4C45-A9AB-9ADD86DDF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893" y="4044908"/>
            <a:ext cx="7750212" cy="2537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A21BF0-01BF-4F9B-8AEB-4FEA3AE94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893" y="528593"/>
            <a:ext cx="9160034" cy="3238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83739F-73B0-46AB-B688-404B90C1D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73" y="528593"/>
            <a:ext cx="2339543" cy="59974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110500-6C27-4C16-B272-52290CA4C8B8}"/>
                  </a:ext>
                </a:extLst>
              </p14:cNvPr>
              <p14:cNvContentPartPr/>
              <p14:nvPr/>
            </p14:nvContentPartPr>
            <p14:xfrm>
              <a:off x="1868017" y="2654756"/>
              <a:ext cx="357840" cy="134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110500-6C27-4C16-B272-52290CA4C8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9017" y="2646116"/>
                <a:ext cx="3754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6C62E9-67A0-4CB4-BC4E-3EDE347891F5}"/>
                  </a:ext>
                </a:extLst>
              </p14:cNvPr>
              <p14:cNvContentPartPr/>
              <p14:nvPr/>
            </p14:nvContentPartPr>
            <p14:xfrm>
              <a:off x="1868017" y="2419676"/>
              <a:ext cx="389160" cy="11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6C62E9-67A0-4CB4-BC4E-3EDE347891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9017" y="2410676"/>
                <a:ext cx="406800" cy="13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875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03B4C-3FA4-44FD-892C-578C9A8768ED}"/>
              </a:ext>
            </a:extLst>
          </p:cNvPr>
          <p:cNvSpPr txBox="1"/>
          <p:nvPr/>
        </p:nvSpPr>
        <p:spPr>
          <a:xfrm>
            <a:off x="127820" y="70972"/>
            <a:ext cx="639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7F19A-FC66-4EEE-BB74-514146F3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1" y="27039"/>
            <a:ext cx="5440044" cy="5047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6F3A8F-AF28-4D7F-B1CA-D8266114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920" y="3916249"/>
            <a:ext cx="6350259" cy="2854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4CE54-E75E-4417-B675-63219104A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898" y="87140"/>
            <a:ext cx="2339543" cy="36969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C9C870-8729-406B-B041-92223ECCFBA1}"/>
                  </a:ext>
                </a:extLst>
              </p14:cNvPr>
              <p14:cNvContentPartPr/>
              <p14:nvPr/>
            </p14:nvContentPartPr>
            <p14:xfrm>
              <a:off x="6734497" y="1572956"/>
              <a:ext cx="1554480" cy="1613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C9C870-8729-406B-B041-92223ECCFB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25497" y="1564316"/>
                <a:ext cx="1572120" cy="16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1B92A0-B2D2-4E5A-941D-7125AA4C73BD}"/>
                  </a:ext>
                </a:extLst>
              </p14:cNvPr>
              <p14:cNvContentPartPr/>
              <p14:nvPr/>
            </p14:nvContentPartPr>
            <p14:xfrm>
              <a:off x="5919457" y="2339756"/>
              <a:ext cx="1051920" cy="303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1B92A0-B2D2-4E5A-941D-7125AA4C73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0817" y="2331116"/>
                <a:ext cx="1069560" cy="3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4175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B0601-11D7-4695-81F8-DA53DA289B5E}"/>
              </a:ext>
            </a:extLst>
          </p:cNvPr>
          <p:cNvSpPr txBox="1"/>
          <p:nvPr/>
        </p:nvSpPr>
        <p:spPr>
          <a:xfrm>
            <a:off x="127820" y="70972"/>
            <a:ext cx="639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9095B-AAF3-4B6E-AD37-894EDD2C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0" y="70972"/>
            <a:ext cx="10508940" cy="62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2087" y="1100137"/>
            <a:ext cx="9267825" cy="4657725"/>
            <a:chOff x="1462087" y="1100137"/>
            <a:chExt cx="9267825" cy="46577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2087" y="1100137"/>
              <a:ext cx="9267825" cy="465772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9862" y="4957762"/>
              <a:ext cx="400050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402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6800" y="1104900"/>
            <a:ext cx="10058400" cy="4652962"/>
            <a:chOff x="1066800" y="1104900"/>
            <a:chExt cx="10058400" cy="465296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1104900"/>
              <a:ext cx="10058400" cy="46482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9862" y="4957762"/>
              <a:ext cx="795338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794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081087"/>
            <a:ext cx="93249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209675"/>
            <a:ext cx="90297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4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63425F-6C81-40A5-9F6F-871BC7D2B2C9}"/>
              </a:ext>
            </a:extLst>
          </p:cNvPr>
          <p:cNvSpPr txBox="1"/>
          <p:nvPr/>
        </p:nvSpPr>
        <p:spPr>
          <a:xfrm>
            <a:off x="2875935" y="2389239"/>
            <a:ext cx="64401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Employee Management System –MySQL</a:t>
            </a:r>
          </a:p>
        </p:txBody>
      </p:sp>
    </p:spTree>
    <p:extLst>
      <p:ext uri="{BB962C8B-B14F-4D97-AF65-F5344CB8AC3E}">
        <p14:creationId xmlns:p14="http://schemas.microsoft.com/office/powerpoint/2010/main" val="149283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9DFFC4-3A4E-48F8-9552-40F7C690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56" y="783929"/>
            <a:ext cx="11480298" cy="2084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28B0B2-9CA7-4C20-A15F-32BB1C18E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84253"/>
            <a:ext cx="5685621" cy="138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63425F-6C81-40A5-9F6F-871BC7D2B2C9}"/>
              </a:ext>
            </a:extLst>
          </p:cNvPr>
          <p:cNvSpPr txBox="1"/>
          <p:nvPr/>
        </p:nvSpPr>
        <p:spPr>
          <a:xfrm>
            <a:off x="2443316" y="2153265"/>
            <a:ext cx="7305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Employee Management System – Spring Boot</a:t>
            </a:r>
          </a:p>
        </p:txBody>
      </p:sp>
    </p:spTree>
    <p:extLst>
      <p:ext uri="{BB962C8B-B14F-4D97-AF65-F5344CB8AC3E}">
        <p14:creationId xmlns:p14="http://schemas.microsoft.com/office/powerpoint/2010/main" val="408948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356653-EAE2-44F4-9B72-08FAFB6445C5}"/>
              </a:ext>
            </a:extLst>
          </p:cNvPr>
          <p:cNvSpPr txBox="1"/>
          <p:nvPr/>
        </p:nvSpPr>
        <p:spPr>
          <a:xfrm>
            <a:off x="127820" y="70972"/>
            <a:ext cx="639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2328E2-4243-4A02-AAF7-F3877DF3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3" y="255638"/>
            <a:ext cx="5342298" cy="62578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8BEBD5-98D7-4F4F-890C-BD49A8EED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59" y="656612"/>
            <a:ext cx="3421596" cy="56750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727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50</Words>
  <Application>Microsoft Office PowerPoint</Application>
  <PresentationFormat>Widescreen</PresentationFormat>
  <Paragraphs>22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kredi</dc:creator>
  <cp:lastModifiedBy>kredi</cp:lastModifiedBy>
  <cp:revision>21</cp:revision>
  <dcterms:created xsi:type="dcterms:W3CDTF">2022-01-22T00:36:39Z</dcterms:created>
  <dcterms:modified xsi:type="dcterms:W3CDTF">2022-01-23T01:07:58Z</dcterms:modified>
</cp:coreProperties>
</file>