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8BE1-F825-42E8-B53D-BE8CB3207B6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92D-BB5F-4630-ABE1-05C7F636C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32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8BE1-F825-42E8-B53D-BE8CB3207B6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92D-BB5F-4630-ABE1-05C7F636C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89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8BE1-F825-42E8-B53D-BE8CB3207B6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92D-BB5F-4630-ABE1-05C7F636CF2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288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8BE1-F825-42E8-B53D-BE8CB3207B6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92D-BB5F-4630-ABE1-05C7F636C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44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8BE1-F825-42E8-B53D-BE8CB3207B6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92D-BB5F-4630-ABE1-05C7F636CF2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71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8BE1-F825-42E8-B53D-BE8CB3207B6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92D-BB5F-4630-ABE1-05C7F636C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29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8BE1-F825-42E8-B53D-BE8CB3207B6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92D-BB5F-4630-ABE1-05C7F636C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182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8BE1-F825-42E8-B53D-BE8CB3207B6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92D-BB5F-4630-ABE1-05C7F636C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17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8BE1-F825-42E8-B53D-BE8CB3207B6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92D-BB5F-4630-ABE1-05C7F636C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34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8BE1-F825-42E8-B53D-BE8CB3207B6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92D-BB5F-4630-ABE1-05C7F636C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85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8BE1-F825-42E8-B53D-BE8CB3207B6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92D-BB5F-4630-ABE1-05C7F636C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92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8BE1-F825-42E8-B53D-BE8CB3207B6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92D-BB5F-4630-ABE1-05C7F636C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94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8BE1-F825-42E8-B53D-BE8CB3207B6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92D-BB5F-4630-ABE1-05C7F636C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98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8BE1-F825-42E8-B53D-BE8CB3207B6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92D-BB5F-4630-ABE1-05C7F636C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78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8BE1-F825-42E8-B53D-BE8CB3207B6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92D-BB5F-4630-ABE1-05C7F636C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54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92D-BB5F-4630-ABE1-05C7F636CF29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8BE1-F825-42E8-B53D-BE8CB3207B67}" type="datetimeFigureOut">
              <a:rPr lang="ru-RU" smtClean="0"/>
              <a:t>20.01.2022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01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48BE1-F825-42E8-B53D-BE8CB3207B6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1E192D-BB5F-4630-ABE1-05C7F636C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1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3BE83-86F7-4674-987F-7C7D2A854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04531"/>
            <a:ext cx="9885217" cy="1646302"/>
          </a:xfrm>
        </p:spPr>
        <p:txBody>
          <a:bodyPr/>
          <a:lstStyle/>
          <a:p>
            <a:r>
              <a:rPr lang="ru-RU" sz="4000" dirty="0"/>
              <a:t>Проект для допуска на экзамен</a:t>
            </a:r>
            <a:br>
              <a:rPr lang="en-US" sz="4000" dirty="0"/>
            </a:br>
            <a:r>
              <a:rPr lang="ru-RU" sz="4000" dirty="0"/>
              <a:t>Тема</a:t>
            </a:r>
            <a:r>
              <a:rPr lang="en-US" sz="4000" dirty="0"/>
              <a:t>:”Object Relation Mapping(ORM)”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AA053A-A54E-4DCF-B7CC-95A3DCEFE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выполнил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Александренко Владимир Александрович Б9120-01.03.02</a:t>
            </a:r>
          </a:p>
        </p:txBody>
      </p:sp>
    </p:spTree>
    <p:extLst>
      <p:ext uri="{BB962C8B-B14F-4D97-AF65-F5344CB8AC3E}">
        <p14:creationId xmlns:p14="http://schemas.microsoft.com/office/powerpoint/2010/main" val="1203346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1689B-366A-4C59-AEF9-81DE6422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95946"/>
            <a:ext cx="8596668" cy="1320800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2DC13-0F64-4526-B47D-7D786B99D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44261"/>
            <a:ext cx="8596668" cy="3880773"/>
          </a:xfrm>
        </p:spPr>
        <p:txBody>
          <a:bodyPr/>
          <a:lstStyle/>
          <a:p>
            <a:r>
              <a:rPr lang="ru-RU" dirty="0"/>
              <a:t>Создать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ORM (Object Relational Mapper)</a:t>
            </a:r>
            <a:r>
              <a:rPr lang="ru-RU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который позволит взаимодействовать с базой данных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Open Sans" panose="020B0606030504020204" pitchFamily="34" charset="0"/>
              </a:rPr>
              <a:t>Сделать в минимализме без всяких лишних кнопок, забирающих наше внимание, для быстрой и эффективной работы с БД</a:t>
            </a:r>
            <a:endParaRPr lang="ru-RU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Open Sans" panose="020B0606030504020204" pitchFamily="34" charset="0"/>
              </a:rPr>
              <a:t>Набраться больше опыта в создание и защите проектов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0121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85572-8EC9-406D-86C0-FCBC5168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934" y="1351219"/>
            <a:ext cx="5030739" cy="905164"/>
          </a:xfrm>
        </p:spPr>
        <p:txBody>
          <a:bodyPr/>
          <a:lstStyle/>
          <a:p>
            <a:pPr algn="ctr"/>
            <a:r>
              <a:rPr lang="ru-RU" dirty="0"/>
              <a:t>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15F85-61CE-45AA-85E8-2B1034634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620" y="2256383"/>
            <a:ext cx="6907832" cy="3880773"/>
          </a:xfrm>
        </p:spPr>
        <p:txBody>
          <a:bodyPr>
            <a:normAutofit/>
          </a:bodyPr>
          <a:lstStyle/>
          <a:p>
            <a:r>
              <a:rPr lang="en-US" sz="3200" dirty="0"/>
              <a:t>Python</a:t>
            </a:r>
          </a:p>
          <a:p>
            <a:pPr lvl="1"/>
            <a:r>
              <a:rPr lang="en-US" sz="2800" dirty="0"/>
              <a:t>Psycopg2 - </a:t>
            </a:r>
            <a:r>
              <a:rPr lang="ru-RU" sz="2800" dirty="0"/>
              <a:t>самый популярный адаптер базы данных </a:t>
            </a:r>
            <a:r>
              <a:rPr lang="ru-RU" sz="2800" dirty="0" err="1"/>
              <a:t>PostgreSQL</a:t>
            </a:r>
            <a:r>
              <a:rPr lang="ru-RU" sz="2800" dirty="0"/>
              <a:t> для Python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2E117FF-39BA-47E6-8098-59D9EACFF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494" y="3965846"/>
            <a:ext cx="2753834" cy="275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5493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AF918-3514-4E8C-9FDB-6F25A0CF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умеет?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62E947-D041-492C-8880-F81131C55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Изображение выглядит как металлоизделия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D23C13D7-06C2-4EE3-B0BC-BDA71F612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64" y="1763983"/>
            <a:ext cx="4709525" cy="470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124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FEE91-9404-4902-967C-20345CAD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680" y="997853"/>
            <a:ext cx="5019029" cy="872511"/>
          </a:xfrm>
        </p:spPr>
        <p:txBody>
          <a:bodyPr/>
          <a:lstStyle/>
          <a:p>
            <a:pPr algn="ctr"/>
            <a:r>
              <a:rPr lang="ru-RU" dirty="0"/>
              <a:t>Основные команды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49E91C-1401-4B05-9E6C-EC44A5834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2028629"/>
            <a:ext cx="7135221" cy="2800741"/>
          </a:xfrm>
          <a:prstGeom prst="rect">
            <a:avLst/>
          </a:prstGeom>
        </p:spPr>
      </p:pic>
      <p:sp>
        <p:nvSpPr>
          <p:cNvPr id="7" name="Выноска: линия 6">
            <a:extLst>
              <a:ext uri="{FF2B5EF4-FFF2-40B4-BE49-F238E27FC236}">
                <a16:creationId xmlns:a16="http://schemas.microsoft.com/office/drawing/2014/main" id="{A09EFF57-24C0-41CA-A8F5-7F2369F4ABA2}"/>
              </a:ext>
            </a:extLst>
          </p:cNvPr>
          <p:cNvSpPr/>
          <p:nvPr/>
        </p:nvSpPr>
        <p:spPr>
          <a:xfrm>
            <a:off x="7759337" y="2051262"/>
            <a:ext cx="1942012" cy="383177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Извлечение</a:t>
            </a:r>
          </a:p>
        </p:txBody>
      </p:sp>
      <p:sp>
        <p:nvSpPr>
          <p:cNvPr id="9" name="Выноска: линия 8">
            <a:extLst>
              <a:ext uri="{FF2B5EF4-FFF2-40B4-BE49-F238E27FC236}">
                <a16:creationId xmlns:a16="http://schemas.microsoft.com/office/drawing/2014/main" id="{90BA2174-6639-4127-9F2A-CCD2A21E536F}"/>
              </a:ext>
            </a:extLst>
          </p:cNvPr>
          <p:cNvSpPr/>
          <p:nvPr/>
        </p:nvSpPr>
        <p:spPr>
          <a:xfrm>
            <a:off x="7759337" y="2714303"/>
            <a:ext cx="1942012" cy="383177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</a:t>
            </a:r>
          </a:p>
        </p:txBody>
      </p:sp>
      <p:sp>
        <p:nvSpPr>
          <p:cNvPr id="10" name="Выноска: линия 9">
            <a:extLst>
              <a:ext uri="{FF2B5EF4-FFF2-40B4-BE49-F238E27FC236}">
                <a16:creationId xmlns:a16="http://schemas.microsoft.com/office/drawing/2014/main" id="{87999EE2-4870-46ED-84B5-E5F3A042D5AE}"/>
              </a:ext>
            </a:extLst>
          </p:cNvPr>
          <p:cNvSpPr/>
          <p:nvPr/>
        </p:nvSpPr>
        <p:spPr>
          <a:xfrm>
            <a:off x="7759337" y="3377344"/>
            <a:ext cx="1942012" cy="383177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Обновление</a:t>
            </a:r>
          </a:p>
        </p:txBody>
      </p:sp>
      <p:sp>
        <p:nvSpPr>
          <p:cNvPr id="11" name="Выноска: линия 10">
            <a:extLst>
              <a:ext uri="{FF2B5EF4-FFF2-40B4-BE49-F238E27FC236}">
                <a16:creationId xmlns:a16="http://schemas.microsoft.com/office/drawing/2014/main" id="{F4B36261-8F19-4037-9CCC-6FB843A31B62}"/>
              </a:ext>
            </a:extLst>
          </p:cNvPr>
          <p:cNvSpPr/>
          <p:nvPr/>
        </p:nvSpPr>
        <p:spPr>
          <a:xfrm>
            <a:off x="7759337" y="4040385"/>
            <a:ext cx="1942012" cy="383177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</a:t>
            </a:r>
          </a:p>
        </p:txBody>
      </p:sp>
    </p:spTree>
    <p:extLst>
      <p:ext uri="{BB962C8B-B14F-4D97-AF65-F5344CB8AC3E}">
        <p14:creationId xmlns:p14="http://schemas.microsoft.com/office/powerpoint/2010/main" val="36418462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DD650-2B13-42DC-A4BF-111F7077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637" y="1195541"/>
            <a:ext cx="8596668" cy="1320800"/>
          </a:xfrm>
        </p:spPr>
        <p:txBody>
          <a:bodyPr/>
          <a:lstStyle/>
          <a:p>
            <a:r>
              <a:rPr lang="en-US" dirty="0" err="1"/>
              <a:t>PgSQL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7A48A-2FD3-4CB9-9174-8C70637EE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671" y="2178006"/>
            <a:ext cx="8596668" cy="3880773"/>
          </a:xfrm>
        </p:spPr>
        <p:txBody>
          <a:bodyPr/>
          <a:lstStyle/>
          <a:p>
            <a:r>
              <a:rPr lang="ru-RU" dirty="0"/>
              <a:t>Подключение к БД происходит в самой программе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70307A-D017-4C25-9EA0-B13964C2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445" y="2854675"/>
            <a:ext cx="564911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85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3BB9B-FBFB-4B51-AC75-47880D93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843" y="1047859"/>
            <a:ext cx="8596668" cy="1320800"/>
          </a:xfrm>
        </p:spPr>
        <p:txBody>
          <a:bodyPr/>
          <a:lstStyle/>
          <a:p>
            <a:r>
              <a:rPr lang="ru-RU" dirty="0"/>
              <a:t>Работа с</a:t>
            </a:r>
            <a:r>
              <a:rPr lang="en-US" dirty="0"/>
              <a:t> ORM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D46151-3B17-47E5-AC64-3BA68C210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47" y="2705329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dirty="0"/>
              <a:t>Обращаемся к модели БД</a:t>
            </a:r>
          </a:p>
          <a:p>
            <a:pPr lvl="1"/>
            <a:r>
              <a:rPr lang="ru-RU" sz="2000" dirty="0"/>
              <a:t> Выбираем</a:t>
            </a:r>
            <a:r>
              <a:rPr lang="en-US" sz="2000" dirty="0"/>
              <a:t> </a:t>
            </a:r>
            <a:r>
              <a:rPr lang="ru-RU" sz="2000" dirty="0"/>
              <a:t>список команд</a:t>
            </a:r>
          </a:p>
          <a:p>
            <a:pPr lvl="2"/>
            <a:r>
              <a:rPr lang="ru-RU" sz="1800" dirty="0"/>
              <a:t>Выбираем команду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376DF3E-8AD7-4397-9172-BA10C05E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3" y="4370170"/>
            <a:ext cx="5403268" cy="3245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52EE8F-BDC0-45A0-828B-821993848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2154890"/>
            <a:ext cx="5534889" cy="377207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C295140-A6EA-4504-BEE9-6CDCEBF9166F}"/>
              </a:ext>
            </a:extLst>
          </p:cNvPr>
          <p:cNvCxnSpPr/>
          <p:nvPr/>
        </p:nvCxnSpPr>
        <p:spPr>
          <a:xfrm>
            <a:off x="3719945" y="5715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6D382C4-7A1A-4E60-BDF5-AAE5F0B7FE78}"/>
              </a:ext>
            </a:extLst>
          </p:cNvPr>
          <p:cNvCxnSpPr/>
          <p:nvPr/>
        </p:nvCxnSpPr>
        <p:spPr>
          <a:xfrm flipV="1">
            <a:off x="2662147" y="2978728"/>
            <a:ext cx="0" cy="1420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DF31CE1-3052-4FD5-BD4E-DE2D91A7C03A}"/>
              </a:ext>
            </a:extLst>
          </p:cNvPr>
          <p:cNvCxnSpPr>
            <a:cxnSpLocks/>
          </p:cNvCxnSpPr>
          <p:nvPr/>
        </p:nvCxnSpPr>
        <p:spPr>
          <a:xfrm flipV="1">
            <a:off x="3138055" y="3429000"/>
            <a:ext cx="0" cy="96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CDACD52-6C47-499F-9F09-34C61EA335E6}"/>
              </a:ext>
            </a:extLst>
          </p:cNvPr>
          <p:cNvCxnSpPr>
            <a:cxnSpLocks/>
          </p:cNvCxnSpPr>
          <p:nvPr/>
        </p:nvCxnSpPr>
        <p:spPr>
          <a:xfrm flipV="1">
            <a:off x="3609109" y="3812392"/>
            <a:ext cx="0" cy="586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7582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FCFC5-3BC4-46B6-BA07-1DDC067F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34" y="2108200"/>
            <a:ext cx="8596668" cy="1320800"/>
          </a:xfrm>
        </p:spPr>
        <p:txBody>
          <a:bodyPr/>
          <a:lstStyle/>
          <a:p>
            <a:r>
              <a:rPr lang="ru-RU" dirty="0"/>
              <a:t>Итог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15220C-0750-4329-8142-2EEC4CF80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03589"/>
            <a:ext cx="8596668" cy="3880773"/>
          </a:xfrm>
        </p:spPr>
        <p:txBody>
          <a:bodyPr/>
          <a:lstStyle/>
          <a:p>
            <a:r>
              <a:rPr lang="ru-RU" dirty="0"/>
              <a:t>Создал свою первую и простую </a:t>
            </a:r>
            <a:r>
              <a:rPr lang="en-US" dirty="0"/>
              <a:t>ORM</a:t>
            </a:r>
          </a:p>
          <a:p>
            <a:r>
              <a:rPr lang="ru-RU" dirty="0"/>
              <a:t>Нашел ей применение в своем проекте </a:t>
            </a:r>
            <a:r>
              <a:rPr lang="en-US" dirty="0"/>
              <a:t>Laravel </a:t>
            </a:r>
            <a:r>
              <a:rPr lang="ru-RU" dirty="0"/>
              <a:t>на парах </a:t>
            </a:r>
            <a:r>
              <a:rPr lang="en-US" dirty="0"/>
              <a:t>BACK-end </a:t>
            </a:r>
          </a:p>
          <a:p>
            <a:r>
              <a:rPr lang="ru-RU" dirty="0"/>
              <a:t>Познакомился с новой библиотекой и набрался опыта в написании кода</a:t>
            </a:r>
          </a:p>
        </p:txBody>
      </p:sp>
    </p:spTree>
    <p:extLst>
      <p:ext uri="{BB962C8B-B14F-4D97-AF65-F5344CB8AC3E}">
        <p14:creationId xmlns:p14="http://schemas.microsoft.com/office/powerpoint/2010/main" val="33164362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262FC-3C02-4920-9FB6-5848CC15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998" y="2440710"/>
            <a:ext cx="3302693" cy="988290"/>
          </a:xfrm>
        </p:spPr>
        <p:txBody>
          <a:bodyPr/>
          <a:lstStyle/>
          <a:p>
            <a:pPr algn="ctr"/>
            <a:r>
              <a:rPr lang="ru-RU" dirty="0"/>
              <a:t>Конец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4010A-866D-4B17-93CF-6799022D2BF4}"/>
              </a:ext>
            </a:extLst>
          </p:cNvPr>
          <p:cNvSpPr txBox="1"/>
          <p:nvPr/>
        </p:nvSpPr>
        <p:spPr>
          <a:xfrm>
            <a:off x="4911437" y="3069273"/>
            <a:ext cx="2549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Хочу зачет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B68AFE-0E7E-4F01-AB9D-7FEAB4C7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05" y="3429000"/>
            <a:ext cx="2079481" cy="16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0258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Аспект">
  <a:themeElements>
    <a:clrScheme name="Оранжевый и красный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99</TotalTime>
  <Words>137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Open Sans</vt:lpstr>
      <vt:lpstr>Trebuchet MS</vt:lpstr>
      <vt:lpstr>Wingdings 3</vt:lpstr>
      <vt:lpstr>Аспект</vt:lpstr>
      <vt:lpstr>Проект для допуска на экзамен Тема:”Object Relation Mapping(ORM)”</vt:lpstr>
      <vt:lpstr>Цель проекта</vt:lpstr>
      <vt:lpstr>Стек</vt:lpstr>
      <vt:lpstr>Что умеет?</vt:lpstr>
      <vt:lpstr>Основные команды</vt:lpstr>
      <vt:lpstr>PgSQL</vt:lpstr>
      <vt:lpstr>Работа с ORM</vt:lpstr>
      <vt:lpstr>Итог работы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для допуска на экзамен Тема:”Object Relation Mapping(ORM)”</dc:title>
  <dc:creator>Александренко Владимир Александрович</dc:creator>
  <cp:lastModifiedBy>Александренко Владимир Александрович</cp:lastModifiedBy>
  <cp:revision>3</cp:revision>
  <dcterms:created xsi:type="dcterms:W3CDTF">2022-01-20T10:10:12Z</dcterms:created>
  <dcterms:modified xsi:type="dcterms:W3CDTF">2022-01-20T11:51:21Z</dcterms:modified>
</cp:coreProperties>
</file>