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945600" cy="32918400"/>
  <p:notesSz cx="7315200" cy="96012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916" autoAdjust="0"/>
    <p:restoredTop sz="94660"/>
  </p:normalViewPr>
  <p:slideViewPr>
    <p:cSldViewPr snapToGrid="0">
      <p:cViewPr>
        <p:scale>
          <a:sx n="22" d="100"/>
          <a:sy n="22" d="100"/>
        </p:scale>
        <p:origin x="29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7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5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9762-EA78-4D0B-A3D6-7DFFFC3B6CD1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573C4-A003-41AF-92AA-765A92CCF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38200" y="3599497"/>
            <a:ext cx="9271000" cy="28379103"/>
          </a:xfrm>
          <a:prstGeom prst="roundRect">
            <a:avLst>
              <a:gd name="adj" fmla="val 5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17800" y="458010"/>
            <a:ext cx="164846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Benchmarking of Commercial NoSQL Databases and of a Python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mplementation of a Distributed Key-Value Store.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7800" y="2489200"/>
            <a:ext cx="1648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Virgile LANDEIRO DOS REIS – A20316060 – vlandeir@hawk.iit.edu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3400" y="377480"/>
            <a:ext cx="1727200" cy="172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52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811000" y="3599497"/>
            <a:ext cx="9271000" cy="28379103"/>
          </a:xfrm>
          <a:prstGeom prst="roundRect">
            <a:avLst>
              <a:gd name="adj" fmla="val 59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3937916"/>
            <a:ext cx="9245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u="dbl" cap="small" dirty="0" smtClean="0"/>
              <a:t>Abstract</a:t>
            </a:r>
            <a:endParaRPr lang="en-US" sz="4400" u="dbl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11836400" y="3937917"/>
            <a:ext cx="9245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u="dbl" cap="small" dirty="0"/>
              <a:t>Evaluation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5087600" y="3937916"/>
            <a:ext cx="12979400" cy="487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Proposed Work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3600" y="11284949"/>
            <a:ext cx="92456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u="dbl" cap="small" dirty="0"/>
              <a:t>Motivation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19507155"/>
            <a:ext cx="9245600" cy="7620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u="dbl" cap="small" dirty="0"/>
              <a:t>Proposed Work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11000" y="19499760"/>
            <a:ext cx="9271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u="dbl" cap="small" dirty="0" smtClean="0"/>
              <a:t>Conclusion</a:t>
            </a:r>
            <a:endParaRPr lang="en-US" sz="4400" u="dbl" cap="small" dirty="0"/>
          </a:p>
        </p:txBody>
      </p:sp>
      <p:sp>
        <p:nvSpPr>
          <p:cNvPr id="16" name="TextBox 15"/>
          <p:cNvSpPr txBox="1"/>
          <p:nvPr/>
        </p:nvSpPr>
        <p:spPr>
          <a:xfrm>
            <a:off x="11810999" y="27453744"/>
            <a:ext cx="927100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u="dbl" cap="small" dirty="0" smtClean="0"/>
              <a:t>References</a:t>
            </a:r>
            <a:endParaRPr lang="en-US" sz="4400" u="dbl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707932"/>
            <a:ext cx="9271000" cy="560153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algn="just"/>
            <a:r>
              <a:rPr lang="en-US" sz="3200" dirty="0" smtClean="0"/>
              <a:t>In this poster, we compare the performance (via throughput and latency) of four NoSQL database systems over three operations: put, get, and delete. Three of these systems (Cassandra, </a:t>
            </a:r>
            <a:r>
              <a:rPr lang="en-US" sz="3200" dirty="0" err="1" smtClean="0"/>
              <a:t>Riak</a:t>
            </a:r>
            <a:r>
              <a:rPr lang="en-US" sz="3200" dirty="0" smtClean="0"/>
              <a:t>, and </a:t>
            </a:r>
            <a:r>
              <a:rPr lang="en-US" sz="3200" dirty="0" err="1" smtClean="0"/>
              <a:t>Redis</a:t>
            </a:r>
            <a:r>
              <a:rPr lang="en-US" sz="3200" dirty="0" smtClean="0"/>
              <a:t>) are developed and supported by teams of developers and implement advanced operations such as replication, </a:t>
            </a:r>
            <a:r>
              <a:rPr lang="en-US" sz="3200" dirty="0" err="1" smtClean="0"/>
              <a:t>sharding</a:t>
            </a:r>
            <a:r>
              <a:rPr lang="en-US" sz="3200" dirty="0" smtClean="0"/>
              <a:t>, or node failure management. The last system has been implemented through a one-semester class in Python. We find that system X outperforms all the other systems in these operations.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12054390"/>
            <a:ext cx="9245599" cy="5601533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Centralized databases disadvantages: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Single point of failure.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Bottleneck on IO or CPU.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Not flexible enough for high scale computing.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Relational database?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Relational model is not flexible.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Languages similar to SQL can be implemented (e.g. CQL in Cassandra).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Key-value stores can easily be used by other applications (e.g. ZHT).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600" y="20269201"/>
            <a:ext cx="9239046" cy="9048631"/>
          </a:xfrm>
          <a:prstGeom prst="rect">
            <a:avLst/>
          </a:prstGeom>
          <a:noFill/>
        </p:spPr>
        <p:txBody>
          <a:bodyPr wrap="square" lIns="182880" tIns="91440" rIns="182880" bIns="91440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Compare throughput and latency performance of four NoSQL systems on put, get, and delete operations: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Cassandra</a:t>
            </a:r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err="1" smtClean="0"/>
              <a:t>Riak</a:t>
            </a:r>
            <a:endParaRPr lang="en-US" sz="3200" dirty="0" smtClean="0"/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err="1" smtClean="0"/>
              <a:t>Redis</a:t>
            </a:r>
            <a:endParaRPr lang="en-US" sz="3200" dirty="0" smtClean="0"/>
          </a:p>
          <a:p>
            <a:pPr marL="1773936" lvl="1" indent="-457200" algn="just">
              <a:buFont typeface="Arial" panose="020B0604020202020204" pitchFamily="34" charset="0"/>
              <a:buChar char="•"/>
            </a:pPr>
            <a:r>
              <a:rPr lang="en-US" sz="3200" dirty="0" err="1" smtClean="0"/>
              <a:t>PyDHT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Deploy each system over 16 m3.large EC2 instances.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Scale the nodes executing concurrent requests from 1 to 16.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Each concurrent node run 10K operations of each type (put, get, delete).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Compute throughput in </a:t>
            </a:r>
            <a:r>
              <a:rPr lang="en-US" sz="3200" dirty="0" err="1" smtClean="0"/>
              <a:t>KOps</a:t>
            </a:r>
            <a:r>
              <a:rPr lang="en-US" sz="3200" dirty="0" smtClean="0"/>
              <a:t>/sec and latency in </a:t>
            </a:r>
            <a:r>
              <a:rPr lang="en-US" sz="3200" dirty="0" err="1" smtClean="0"/>
              <a:t>ms.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Visualize the results to know which system provides the best throughput, the lowest latency.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Which system is the most scalable overall?</a:t>
            </a:r>
          </a:p>
        </p:txBody>
      </p:sp>
    </p:spTree>
    <p:extLst>
      <p:ext uri="{BB962C8B-B14F-4D97-AF65-F5344CB8AC3E}">
        <p14:creationId xmlns:p14="http://schemas.microsoft.com/office/powerpoint/2010/main" val="31866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282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Virgile Landeiro</dc:creator>
  <cp:lastModifiedBy>Virgile Landeiro</cp:lastModifiedBy>
  <cp:revision>45</cp:revision>
  <cp:lastPrinted>2015-11-29T14:01:08Z</cp:lastPrinted>
  <dcterms:created xsi:type="dcterms:W3CDTF">2015-11-29T13:29:09Z</dcterms:created>
  <dcterms:modified xsi:type="dcterms:W3CDTF">2015-11-29T14:36:31Z</dcterms:modified>
</cp:coreProperties>
</file>