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716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2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346836"/>
            <a:ext cx="10287000" cy="2865120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322446"/>
            <a:ext cx="10287000" cy="1986914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7B4F-72C2-4A54-85BF-8C0A48C17AB8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456E-3BB4-469C-86F6-B7C4281A6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1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7B4F-72C2-4A54-85BF-8C0A48C17AB8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456E-3BB4-469C-86F6-B7C4281A6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9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438150"/>
            <a:ext cx="2957513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438150"/>
            <a:ext cx="8701088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7B4F-72C2-4A54-85BF-8C0A48C17AB8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456E-3BB4-469C-86F6-B7C4281A6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2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7B4F-72C2-4A54-85BF-8C0A48C17AB8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456E-3BB4-469C-86F6-B7C4281A6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2051686"/>
            <a:ext cx="11830050" cy="3423284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5507356"/>
            <a:ext cx="11830050" cy="1800224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7B4F-72C2-4A54-85BF-8C0A48C17AB8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456E-3BB4-469C-86F6-B7C4281A6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4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190750"/>
            <a:ext cx="58293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190750"/>
            <a:ext cx="58293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7B4F-72C2-4A54-85BF-8C0A48C17AB8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456E-3BB4-469C-86F6-B7C4281A6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0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38150"/>
            <a:ext cx="1183005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2017396"/>
            <a:ext cx="5802510" cy="98869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3006090"/>
            <a:ext cx="5802510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2017396"/>
            <a:ext cx="5831087" cy="98869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3006090"/>
            <a:ext cx="5831087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7B4F-72C2-4A54-85BF-8C0A48C17AB8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456E-3BB4-469C-86F6-B7C4281A6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7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7B4F-72C2-4A54-85BF-8C0A48C17AB8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456E-3BB4-469C-86F6-B7C4281A6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3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7B4F-72C2-4A54-85BF-8C0A48C17AB8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456E-3BB4-469C-86F6-B7C4281A6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5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48640"/>
            <a:ext cx="4423767" cy="192024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184911"/>
            <a:ext cx="6943725" cy="5848350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468880"/>
            <a:ext cx="4423767" cy="4573906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7B4F-72C2-4A54-85BF-8C0A48C17AB8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456E-3BB4-469C-86F6-B7C4281A6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9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48640"/>
            <a:ext cx="4423767" cy="192024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184911"/>
            <a:ext cx="6943725" cy="5848350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468880"/>
            <a:ext cx="4423767" cy="4573906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7B4F-72C2-4A54-85BF-8C0A48C17AB8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456E-3BB4-469C-86F6-B7C4281A6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4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38150"/>
            <a:ext cx="1183005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190750"/>
            <a:ext cx="1183005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7627621"/>
            <a:ext cx="30861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47B4F-72C2-4A54-85BF-8C0A48C17AB8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7627621"/>
            <a:ext cx="46291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7627621"/>
            <a:ext cx="30861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5456E-3BB4-469C-86F6-B7C4281A6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6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C78D7CD-E077-C261-5602-6E538D02A894}"/>
              </a:ext>
            </a:extLst>
          </p:cNvPr>
          <p:cNvSpPr/>
          <p:nvPr/>
        </p:nvSpPr>
        <p:spPr>
          <a:xfrm>
            <a:off x="755665" y="1000903"/>
            <a:ext cx="974557" cy="961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33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298101-6462-6478-6213-7CD0306CB4C4}"/>
              </a:ext>
            </a:extLst>
          </p:cNvPr>
          <p:cNvSpPr/>
          <p:nvPr/>
        </p:nvSpPr>
        <p:spPr>
          <a:xfrm>
            <a:off x="755665" y="3131094"/>
            <a:ext cx="974557" cy="961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33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B48AEE-7615-B867-8728-80F53617280E}"/>
              </a:ext>
            </a:extLst>
          </p:cNvPr>
          <p:cNvSpPr/>
          <p:nvPr/>
        </p:nvSpPr>
        <p:spPr>
          <a:xfrm>
            <a:off x="1156128" y="212743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33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A99B80-1B8F-C1D6-6DCC-4EFD34D80ED0}"/>
              </a:ext>
            </a:extLst>
          </p:cNvPr>
          <p:cNvSpPr/>
          <p:nvPr/>
        </p:nvSpPr>
        <p:spPr>
          <a:xfrm>
            <a:off x="1156570" y="246690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33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FA900F-73A4-B624-4F11-90E4C466AABF}"/>
              </a:ext>
            </a:extLst>
          </p:cNvPr>
          <p:cNvSpPr/>
          <p:nvPr/>
        </p:nvSpPr>
        <p:spPr>
          <a:xfrm>
            <a:off x="1156128" y="280636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33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2CD614-78C8-77D4-40B9-00B917819195}"/>
              </a:ext>
            </a:extLst>
          </p:cNvPr>
          <p:cNvSpPr txBox="1"/>
          <p:nvPr/>
        </p:nvSpPr>
        <p:spPr>
          <a:xfrm>
            <a:off x="334701" y="551295"/>
            <a:ext cx="2058128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33" dirty="0"/>
              <a:t>n - Applications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90191E-0141-78A7-0089-E113748D2A3C}"/>
              </a:ext>
            </a:extLst>
          </p:cNvPr>
          <p:cNvSpPr/>
          <p:nvPr/>
        </p:nvSpPr>
        <p:spPr>
          <a:xfrm>
            <a:off x="2780222" y="703514"/>
            <a:ext cx="7222317" cy="702731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33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26C569-30CA-DAD5-BDA5-756EBB36981D}"/>
              </a:ext>
            </a:extLst>
          </p:cNvPr>
          <p:cNvSpPr txBox="1"/>
          <p:nvPr/>
        </p:nvSpPr>
        <p:spPr>
          <a:xfrm>
            <a:off x="3902974" y="821905"/>
            <a:ext cx="4976812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33" dirty="0"/>
              <a:t>NETWORK LAYER (packet driver + FPDS)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003729-04B4-9BC0-CE3F-A545AEA88357}"/>
              </a:ext>
            </a:extLst>
          </p:cNvPr>
          <p:cNvCxnSpPr>
            <a:cxnSpLocks/>
          </p:cNvCxnSpPr>
          <p:nvPr/>
        </p:nvCxnSpPr>
        <p:spPr>
          <a:xfrm>
            <a:off x="1849481" y="1615445"/>
            <a:ext cx="1167755" cy="1823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99CEAD4-7790-3A52-3431-ADE6DACD035A}"/>
              </a:ext>
            </a:extLst>
          </p:cNvPr>
          <p:cNvSpPr/>
          <p:nvPr/>
        </p:nvSpPr>
        <p:spPr>
          <a:xfrm>
            <a:off x="3161905" y="3444467"/>
            <a:ext cx="6424080" cy="11065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/>
              <a:t>Packet Descriptor Store (size m)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DAEA43-F5D8-DAC2-0942-E4B4D9F79131}"/>
              </a:ext>
            </a:extLst>
          </p:cNvPr>
          <p:cNvCxnSpPr>
            <a:cxnSpLocks/>
          </p:cNvCxnSpPr>
          <p:nvPr/>
        </p:nvCxnSpPr>
        <p:spPr>
          <a:xfrm flipH="1" flipV="1">
            <a:off x="1892323" y="3745805"/>
            <a:ext cx="1124913" cy="21018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3C56B44-058A-EEC1-6D4E-690D0E832BE2}"/>
              </a:ext>
            </a:extLst>
          </p:cNvPr>
          <p:cNvSpPr/>
          <p:nvPr/>
        </p:nvSpPr>
        <p:spPr>
          <a:xfrm>
            <a:off x="10580270" y="945130"/>
            <a:ext cx="2427371" cy="406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/>
              <a:t>NETWORK DEVICE DRIVER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5F622EF-194B-6B0F-DA05-394E678CFDC3}"/>
              </a:ext>
            </a:extLst>
          </p:cNvPr>
          <p:cNvSpPr/>
          <p:nvPr/>
        </p:nvSpPr>
        <p:spPr>
          <a:xfrm>
            <a:off x="7132736" y="1360590"/>
            <a:ext cx="2179220" cy="122496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Network Sender Thread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146A7E-4BA0-2677-C343-90B78731D0F8}"/>
              </a:ext>
            </a:extLst>
          </p:cNvPr>
          <p:cNvSpPr/>
          <p:nvPr/>
        </p:nvSpPr>
        <p:spPr>
          <a:xfrm>
            <a:off x="2983818" y="1306062"/>
            <a:ext cx="2737827" cy="8468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Waiting Buffer (size m - n – L - S)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9A3C3A-C9BC-362B-6A82-07D37079022B}"/>
              </a:ext>
            </a:extLst>
          </p:cNvPr>
          <p:cNvCxnSpPr>
            <a:cxnSpLocks/>
          </p:cNvCxnSpPr>
          <p:nvPr/>
        </p:nvCxnSpPr>
        <p:spPr>
          <a:xfrm>
            <a:off x="5587036" y="1811753"/>
            <a:ext cx="1351506" cy="19145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F2EB8B4-BAB4-59DB-6CE1-467EDBC5252A}"/>
              </a:ext>
            </a:extLst>
          </p:cNvPr>
          <p:cNvCxnSpPr>
            <a:cxnSpLocks/>
          </p:cNvCxnSpPr>
          <p:nvPr/>
        </p:nvCxnSpPr>
        <p:spPr>
          <a:xfrm>
            <a:off x="10192252" y="6465778"/>
            <a:ext cx="59259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136F37-1BD1-BBAD-D65A-E706906A2870}"/>
              </a:ext>
            </a:extLst>
          </p:cNvPr>
          <p:cNvCxnSpPr>
            <a:cxnSpLocks/>
          </p:cNvCxnSpPr>
          <p:nvPr/>
        </p:nvCxnSpPr>
        <p:spPr>
          <a:xfrm>
            <a:off x="8256888" y="2665320"/>
            <a:ext cx="0" cy="62499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3562228E-60AA-47A6-AE72-AFC0574743EC}"/>
              </a:ext>
            </a:extLst>
          </p:cNvPr>
          <p:cNvSpPr/>
          <p:nvPr/>
        </p:nvSpPr>
        <p:spPr>
          <a:xfrm>
            <a:off x="7139921" y="5525417"/>
            <a:ext cx="2179220" cy="122496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Network Receiver Thread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21E4FDB-9F16-9703-E89C-674C24D673E7}"/>
              </a:ext>
            </a:extLst>
          </p:cNvPr>
          <p:cNvSpPr/>
          <p:nvPr/>
        </p:nvSpPr>
        <p:spPr>
          <a:xfrm>
            <a:off x="3060895" y="5551665"/>
            <a:ext cx="2179220" cy="122496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Application Sender Thread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620842-80B0-CE9D-A4F1-AD0434C1B13E}"/>
              </a:ext>
            </a:extLst>
          </p:cNvPr>
          <p:cNvCxnSpPr>
            <a:cxnSpLocks/>
          </p:cNvCxnSpPr>
          <p:nvPr/>
        </p:nvCxnSpPr>
        <p:spPr>
          <a:xfrm>
            <a:off x="8277894" y="4600088"/>
            <a:ext cx="0" cy="80778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72B1B69-1D62-39DE-1D83-1A9C1D9B0E03}"/>
              </a:ext>
            </a:extLst>
          </p:cNvPr>
          <p:cNvCxnSpPr>
            <a:cxnSpLocks/>
          </p:cNvCxnSpPr>
          <p:nvPr/>
        </p:nvCxnSpPr>
        <p:spPr>
          <a:xfrm>
            <a:off x="10192252" y="6921474"/>
            <a:ext cx="592599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5C0C5D1-8158-8C87-9252-215E8192E11A}"/>
              </a:ext>
            </a:extLst>
          </p:cNvPr>
          <p:cNvSpPr txBox="1"/>
          <p:nvPr/>
        </p:nvSpPr>
        <p:spPr>
          <a:xfrm>
            <a:off x="10784852" y="6258028"/>
            <a:ext cx="2639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of packet descriptors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78A551E-057A-01AC-7C28-0C48512C8F31}"/>
              </a:ext>
            </a:extLst>
          </p:cNvPr>
          <p:cNvSpPr txBox="1"/>
          <p:nvPr/>
        </p:nvSpPr>
        <p:spPr>
          <a:xfrm>
            <a:off x="10784850" y="6696394"/>
            <a:ext cx="201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of packet data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2B5667-6459-21BE-A46C-13FB3C5C5271}"/>
              </a:ext>
            </a:extLst>
          </p:cNvPr>
          <p:cNvCxnSpPr>
            <a:cxnSpLocks/>
          </p:cNvCxnSpPr>
          <p:nvPr/>
        </p:nvCxnSpPr>
        <p:spPr>
          <a:xfrm>
            <a:off x="1849481" y="1407694"/>
            <a:ext cx="1167755" cy="207493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A302F12-D822-E729-717C-BA22A68CF3D7}"/>
              </a:ext>
            </a:extLst>
          </p:cNvPr>
          <p:cNvCxnSpPr>
            <a:cxnSpLocks/>
          </p:cNvCxnSpPr>
          <p:nvPr/>
        </p:nvCxnSpPr>
        <p:spPr>
          <a:xfrm>
            <a:off x="5606507" y="1626043"/>
            <a:ext cx="1311212" cy="171745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D37A743-3AC0-1082-B3C5-325B93AF5C26}"/>
              </a:ext>
            </a:extLst>
          </p:cNvPr>
          <p:cNvCxnSpPr>
            <a:cxnSpLocks/>
          </p:cNvCxnSpPr>
          <p:nvPr/>
        </p:nvCxnSpPr>
        <p:spPr>
          <a:xfrm flipV="1">
            <a:off x="9583369" y="1961472"/>
            <a:ext cx="905181" cy="11599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81D65DF-2C20-9D06-B543-88663F58FFE0}"/>
              </a:ext>
            </a:extLst>
          </p:cNvPr>
          <p:cNvCxnSpPr>
            <a:cxnSpLocks/>
          </p:cNvCxnSpPr>
          <p:nvPr/>
        </p:nvCxnSpPr>
        <p:spPr>
          <a:xfrm flipH="1">
            <a:off x="9327857" y="4816494"/>
            <a:ext cx="1160693" cy="838274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754A84E-4593-B134-D8AD-1B88DA2247C5}"/>
              </a:ext>
            </a:extLst>
          </p:cNvPr>
          <p:cNvCxnSpPr>
            <a:cxnSpLocks/>
          </p:cNvCxnSpPr>
          <p:nvPr/>
        </p:nvCxnSpPr>
        <p:spPr>
          <a:xfrm flipH="1">
            <a:off x="6909548" y="6595862"/>
            <a:ext cx="435723" cy="18452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FD6DC16-D096-A771-D609-FD17EE006B85}"/>
              </a:ext>
            </a:extLst>
          </p:cNvPr>
          <p:cNvCxnSpPr>
            <a:cxnSpLocks/>
          </p:cNvCxnSpPr>
          <p:nvPr/>
        </p:nvCxnSpPr>
        <p:spPr>
          <a:xfrm flipH="1">
            <a:off x="6954134" y="6760720"/>
            <a:ext cx="460308" cy="214419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85D46D1-216F-8E77-694B-3E2D34B09F9D}"/>
              </a:ext>
            </a:extLst>
          </p:cNvPr>
          <p:cNvCxnSpPr>
            <a:cxnSpLocks/>
          </p:cNvCxnSpPr>
          <p:nvPr/>
        </p:nvCxnSpPr>
        <p:spPr>
          <a:xfrm flipH="1">
            <a:off x="2453305" y="6295814"/>
            <a:ext cx="500532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8F1632F-F433-ED4A-D9F7-BA0ABE393CCD}"/>
              </a:ext>
            </a:extLst>
          </p:cNvPr>
          <p:cNvCxnSpPr>
            <a:cxnSpLocks/>
          </p:cNvCxnSpPr>
          <p:nvPr/>
        </p:nvCxnSpPr>
        <p:spPr>
          <a:xfrm flipH="1" flipV="1">
            <a:off x="2453305" y="6080421"/>
            <a:ext cx="500532" cy="1830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3D4E63C-30A6-5FDA-E559-66DA0FDB9830}"/>
              </a:ext>
            </a:extLst>
          </p:cNvPr>
          <p:cNvCxnSpPr>
            <a:cxnSpLocks/>
          </p:cNvCxnSpPr>
          <p:nvPr/>
        </p:nvCxnSpPr>
        <p:spPr>
          <a:xfrm>
            <a:off x="1887420" y="4017388"/>
            <a:ext cx="1066415" cy="21018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1A119EC-6939-56BB-CD6D-EF5BCCABD14F}"/>
              </a:ext>
            </a:extLst>
          </p:cNvPr>
          <p:cNvSpPr/>
          <p:nvPr/>
        </p:nvSpPr>
        <p:spPr>
          <a:xfrm>
            <a:off x="200150" y="5137095"/>
            <a:ext cx="2165685" cy="6511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 - Waiting App Packets Buffers (size 1)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24D4330-F808-3867-0087-80F567216DFF}"/>
              </a:ext>
            </a:extLst>
          </p:cNvPr>
          <p:cNvCxnSpPr>
            <a:cxnSpLocks/>
          </p:cNvCxnSpPr>
          <p:nvPr/>
        </p:nvCxnSpPr>
        <p:spPr>
          <a:xfrm flipV="1">
            <a:off x="1454927" y="4268159"/>
            <a:ext cx="0" cy="64974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FF8CCF1-D776-477E-4139-A49E6D3B38D5}"/>
              </a:ext>
            </a:extLst>
          </p:cNvPr>
          <p:cNvCxnSpPr>
            <a:cxnSpLocks/>
          </p:cNvCxnSpPr>
          <p:nvPr/>
        </p:nvCxnSpPr>
        <p:spPr>
          <a:xfrm flipV="1">
            <a:off x="1118936" y="4268159"/>
            <a:ext cx="0" cy="649749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A406789-4F7C-E6CE-09C7-D1E8A84FB493}"/>
              </a:ext>
            </a:extLst>
          </p:cNvPr>
          <p:cNvSpPr/>
          <p:nvPr/>
        </p:nvSpPr>
        <p:spPr>
          <a:xfrm>
            <a:off x="207544" y="5904460"/>
            <a:ext cx="2165685" cy="145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6B55A89-29B6-154B-A78F-DCA1175E982B}"/>
              </a:ext>
            </a:extLst>
          </p:cNvPr>
          <p:cNvSpPr/>
          <p:nvPr/>
        </p:nvSpPr>
        <p:spPr>
          <a:xfrm>
            <a:off x="217044" y="6696239"/>
            <a:ext cx="2165685" cy="6511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C37296F-32E2-3E47-C966-1AD1B84B5775}"/>
              </a:ext>
            </a:extLst>
          </p:cNvPr>
          <p:cNvSpPr/>
          <p:nvPr/>
        </p:nvSpPr>
        <p:spPr>
          <a:xfrm>
            <a:off x="200149" y="6171484"/>
            <a:ext cx="2165685" cy="145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6F69FE6-8782-E0E8-72B4-5B0D1E9CCC9D}"/>
              </a:ext>
            </a:extLst>
          </p:cNvPr>
          <p:cNvSpPr/>
          <p:nvPr/>
        </p:nvSpPr>
        <p:spPr>
          <a:xfrm>
            <a:off x="200148" y="6449942"/>
            <a:ext cx="2165685" cy="145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44B3B70-77BC-4735-71B7-C1E52BE5168D}"/>
              </a:ext>
            </a:extLst>
          </p:cNvPr>
          <p:cNvCxnSpPr>
            <a:cxnSpLocks/>
          </p:cNvCxnSpPr>
          <p:nvPr/>
        </p:nvCxnSpPr>
        <p:spPr>
          <a:xfrm flipV="1">
            <a:off x="4150505" y="4750129"/>
            <a:ext cx="0" cy="68595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3A3EA0CF-3372-6459-CB34-CC9D6258BD6C}"/>
              </a:ext>
            </a:extLst>
          </p:cNvPr>
          <p:cNvSpPr txBox="1"/>
          <p:nvPr/>
        </p:nvSpPr>
        <p:spPr>
          <a:xfrm>
            <a:off x="1783661" y="1082966"/>
            <a:ext cx="10918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send packets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CDE2E59-B100-C8FA-7B78-302B67D6CC7B}"/>
              </a:ext>
            </a:extLst>
          </p:cNvPr>
          <p:cNvSpPr txBox="1"/>
          <p:nvPr/>
        </p:nvSpPr>
        <p:spPr>
          <a:xfrm>
            <a:off x="177270" y="4450047"/>
            <a:ext cx="9788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get packets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07B883A-2734-A2F3-1A26-1EEAE5F20923}"/>
              </a:ext>
            </a:extLst>
          </p:cNvPr>
          <p:cNvSpPr txBox="1"/>
          <p:nvPr/>
        </p:nvSpPr>
        <p:spPr>
          <a:xfrm>
            <a:off x="4220154" y="5011019"/>
            <a:ext cx="12366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packet loss if</a:t>
            </a:r>
          </a:p>
          <a:p>
            <a:r>
              <a:rPr lang="en-US" sz="1350" dirty="0"/>
              <a:t>App buffer full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B1670703-CF6C-378A-17E6-61FA7391DD7F}"/>
              </a:ext>
            </a:extLst>
          </p:cNvPr>
          <p:cNvCxnSpPr>
            <a:cxnSpLocks/>
          </p:cNvCxnSpPr>
          <p:nvPr/>
        </p:nvCxnSpPr>
        <p:spPr>
          <a:xfrm flipH="1" flipV="1">
            <a:off x="5074846" y="6595862"/>
            <a:ext cx="441199" cy="22107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06F9C69-99FB-13A5-2074-A07F7B39D9C5}"/>
              </a:ext>
            </a:extLst>
          </p:cNvPr>
          <p:cNvCxnSpPr>
            <a:cxnSpLocks/>
          </p:cNvCxnSpPr>
          <p:nvPr/>
        </p:nvCxnSpPr>
        <p:spPr>
          <a:xfrm flipH="1" flipV="1">
            <a:off x="4951201" y="6792342"/>
            <a:ext cx="498535" cy="223603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DEBA3CD-7BD1-9649-5854-B8C3A328B5E0}"/>
              </a:ext>
            </a:extLst>
          </p:cNvPr>
          <p:cNvSpPr/>
          <p:nvPr/>
        </p:nvSpPr>
        <p:spPr>
          <a:xfrm>
            <a:off x="5587036" y="6595862"/>
            <a:ext cx="1232016" cy="5730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Thread Comm buffer (size L)</a:t>
            </a:r>
          </a:p>
        </p:txBody>
      </p:sp>
      <p:sp>
        <p:nvSpPr>
          <p:cNvPr id="202" name="Arrow: Curved Up 201">
            <a:extLst>
              <a:ext uri="{FF2B5EF4-FFF2-40B4-BE49-F238E27FC236}">
                <a16:creationId xmlns:a16="http://schemas.microsoft.com/office/drawing/2014/main" id="{6AD9AC4A-AB43-8F75-067A-888721ECF669}"/>
              </a:ext>
            </a:extLst>
          </p:cNvPr>
          <p:cNvSpPr/>
          <p:nvPr/>
        </p:nvSpPr>
        <p:spPr>
          <a:xfrm>
            <a:off x="7916579" y="6816936"/>
            <a:ext cx="771525" cy="331488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33">
              <a:solidFill>
                <a:schemeClr val="tx1"/>
              </a:solidFill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236234E-72F9-5AD7-8E78-AB27D89CC1F6}"/>
              </a:ext>
            </a:extLst>
          </p:cNvPr>
          <p:cNvSpPr txBox="1"/>
          <p:nvPr/>
        </p:nvSpPr>
        <p:spPr>
          <a:xfrm>
            <a:off x="7762365" y="7113892"/>
            <a:ext cx="121366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packet loss on </a:t>
            </a:r>
            <a:br>
              <a:rPr lang="en-US" sz="1350" dirty="0"/>
            </a:br>
            <a:r>
              <a:rPr lang="en-US" sz="1350" dirty="0"/>
              <a:t>PD shortage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7889C24-F69F-458F-8B45-C98F76C608BE}"/>
              </a:ext>
            </a:extLst>
          </p:cNvPr>
          <p:cNvSpPr txBox="1"/>
          <p:nvPr/>
        </p:nvSpPr>
        <p:spPr>
          <a:xfrm>
            <a:off x="10192252" y="7168922"/>
            <a:ext cx="2930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Assumption : m &gt; n + L + S</a:t>
            </a:r>
          </a:p>
          <a:p>
            <a:r>
              <a:rPr lang="en-US" dirty="0"/>
              <a:t>(ideally significantly greater)</a:t>
            </a:r>
          </a:p>
          <a:p>
            <a:r>
              <a:rPr lang="en-US" sz="1100" dirty="0"/>
              <a:t>Confirmed on 5/9 asked question after 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9E985A-984B-3208-02A7-7D66180B0CD3}"/>
              </a:ext>
            </a:extLst>
          </p:cNvPr>
          <p:cNvSpPr txBox="1"/>
          <p:nvPr/>
        </p:nvSpPr>
        <p:spPr>
          <a:xfrm>
            <a:off x="10469312" y="5518850"/>
            <a:ext cx="2636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: Variable adjusts size to </a:t>
            </a:r>
            <a:br>
              <a:rPr lang="en-US" dirty="0"/>
            </a:br>
            <a:r>
              <a:rPr lang="en-US" dirty="0"/>
              <a:t>guard against packet loss</a:t>
            </a:r>
          </a:p>
        </p:txBody>
      </p:sp>
    </p:spTree>
    <p:extLst>
      <p:ext uri="{BB962C8B-B14F-4D97-AF65-F5344CB8AC3E}">
        <p14:creationId xmlns:p14="http://schemas.microsoft.com/office/powerpoint/2010/main" val="321423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9154</TotalTime>
  <Words>116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Lanier</dc:creator>
  <cp:lastModifiedBy>Vincent Lanier</cp:lastModifiedBy>
  <cp:revision>26</cp:revision>
  <dcterms:created xsi:type="dcterms:W3CDTF">2023-05-05T18:38:18Z</dcterms:created>
  <dcterms:modified xsi:type="dcterms:W3CDTF">2023-05-17T22:59:40Z</dcterms:modified>
</cp:coreProperties>
</file>