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0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3C0F9-335E-4374-9490-EF729A405898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80B06-1FED-4D7D-8CDB-4C93272DC6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3C0F9-335E-4374-9490-EF729A405898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80B06-1FED-4D7D-8CDB-4C93272DC6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3C0F9-335E-4374-9490-EF729A405898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80B06-1FED-4D7D-8CDB-4C93272DC6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3C0F9-335E-4374-9490-EF729A405898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80B06-1FED-4D7D-8CDB-4C93272DC6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3C0F9-335E-4374-9490-EF729A405898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80B06-1FED-4D7D-8CDB-4C93272DC6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3C0F9-335E-4374-9490-EF729A405898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80B06-1FED-4D7D-8CDB-4C93272DC6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3C0F9-335E-4374-9490-EF729A405898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80B06-1FED-4D7D-8CDB-4C93272DC6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3C0F9-335E-4374-9490-EF729A405898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80B06-1FED-4D7D-8CDB-4C93272DC6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3C0F9-335E-4374-9490-EF729A405898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80B06-1FED-4D7D-8CDB-4C93272DC6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3C0F9-335E-4374-9490-EF729A405898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80B06-1FED-4D7D-8CDB-4C93272DC6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3C0F9-335E-4374-9490-EF729A405898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80B06-1FED-4D7D-8CDB-4C93272DC6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3C0F9-335E-4374-9490-EF729A405898}" type="datetimeFigureOut">
              <a:rPr lang="en-US" smtClean="0"/>
              <a:t>5/20/2019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80B06-1FED-4D7D-8CDB-4C93272DC60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Otras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Tiempo</a:t>
            </a:r>
            <a:r>
              <a:rPr lang="en-US" dirty="0" smtClean="0"/>
              <a:t> de </a:t>
            </a:r>
            <a:r>
              <a:rPr lang="en-US" dirty="0" err="1" smtClean="0"/>
              <a:t>respuesta</a:t>
            </a:r>
            <a:endParaRPr lang="en-US" dirty="0"/>
          </a:p>
          <a:p>
            <a:r>
              <a:rPr lang="en-US" dirty="0" err="1" smtClean="0"/>
              <a:t>Tiempo</a:t>
            </a:r>
            <a:r>
              <a:rPr lang="en-US" dirty="0" smtClean="0"/>
              <a:t> </a:t>
            </a:r>
            <a:r>
              <a:rPr lang="en-US" dirty="0" err="1" smtClean="0"/>
              <a:t>requerido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cambiar</a:t>
            </a:r>
            <a:r>
              <a:rPr lang="en-US" dirty="0" smtClean="0"/>
              <a:t> un valor a </a:t>
            </a:r>
            <a:r>
              <a:rPr lang="en-US" dirty="0" err="1" smtClean="0"/>
              <a:t>otro</a:t>
            </a:r>
            <a:r>
              <a:rPr lang="en-US" dirty="0" smtClean="0"/>
              <a:t> valor </a:t>
            </a:r>
            <a:r>
              <a:rPr lang="en-US" dirty="0" err="1" smtClean="0"/>
              <a:t>establecido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Tasa</a:t>
            </a:r>
            <a:r>
              <a:rPr lang="en-US" dirty="0" smtClean="0"/>
              <a:t> de </a:t>
            </a:r>
            <a:r>
              <a:rPr lang="en-US" dirty="0" err="1" smtClean="0"/>
              <a:t>recarga</a:t>
            </a:r>
            <a:endParaRPr lang="en-US" dirty="0" smtClean="0"/>
          </a:p>
          <a:p>
            <a:r>
              <a:rPr lang="en-US" dirty="0" err="1" smtClean="0"/>
              <a:t>Frecuencia</a:t>
            </a:r>
            <a:r>
              <a:rPr lang="en-US" dirty="0" smtClean="0"/>
              <a:t> de </a:t>
            </a:r>
            <a:r>
              <a:rPr lang="en-US" dirty="0" err="1" smtClean="0"/>
              <a:t>lectura</a:t>
            </a:r>
            <a:r>
              <a:rPr lang="en-US" dirty="0" smtClean="0"/>
              <a:t> del sensor.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Dimension y peso</a:t>
            </a:r>
          </a:p>
          <a:p>
            <a:r>
              <a:rPr lang="en-US" dirty="0" err="1" smtClean="0"/>
              <a:t>Tamaño</a:t>
            </a:r>
            <a:r>
              <a:rPr lang="en-US" dirty="0" smtClean="0"/>
              <a:t> y peso del sensor.</a:t>
            </a:r>
          </a:p>
          <a:p>
            <a:endParaRPr lang="en-US" dirty="0"/>
          </a:p>
          <a:p>
            <a:r>
              <a:rPr lang="en-US" dirty="0" err="1" smtClean="0"/>
              <a:t>Repetividad</a:t>
            </a:r>
            <a:endParaRPr lang="en-US" dirty="0" smtClean="0"/>
          </a:p>
          <a:p>
            <a:r>
              <a:rPr lang="en-US" dirty="0" err="1" smtClean="0"/>
              <a:t>Abilidad</a:t>
            </a:r>
            <a:r>
              <a:rPr lang="en-US" dirty="0" smtClean="0"/>
              <a:t> de </a:t>
            </a:r>
            <a:r>
              <a:rPr lang="en-US" dirty="0" err="1" smtClean="0"/>
              <a:t>proveer</a:t>
            </a:r>
            <a:r>
              <a:rPr lang="en-US" dirty="0" smtClean="0"/>
              <a:t> el </a:t>
            </a:r>
            <a:r>
              <a:rPr lang="en-US" dirty="0" err="1" smtClean="0"/>
              <a:t>mismo</a:t>
            </a:r>
            <a:r>
              <a:rPr lang="en-US" dirty="0" smtClean="0"/>
              <a:t> </a:t>
            </a:r>
            <a:r>
              <a:rPr lang="en-US" dirty="0" err="1" smtClean="0"/>
              <a:t>resultado</a:t>
            </a:r>
            <a:r>
              <a:rPr lang="en-US" dirty="0" smtClean="0"/>
              <a:t> en el </a:t>
            </a:r>
            <a:r>
              <a:rPr lang="en-US" dirty="0" err="1" smtClean="0"/>
              <a:t>mismo</a:t>
            </a:r>
            <a:r>
              <a:rPr lang="en-US" dirty="0" smtClean="0"/>
              <a:t> </a:t>
            </a:r>
            <a:r>
              <a:rPr lang="en-US" dirty="0" err="1" smtClean="0"/>
              <a:t>ambiente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Tenerlas</a:t>
            </a:r>
            <a:r>
              <a:rPr lang="en-US" dirty="0" smtClean="0"/>
              <a:t> en </a:t>
            </a:r>
            <a:r>
              <a:rPr lang="en-US" dirty="0" err="1" smtClean="0"/>
              <a:t>cuenta</a:t>
            </a:r>
            <a:r>
              <a:rPr lang="en-US" dirty="0" smtClean="0"/>
              <a:t> </a:t>
            </a:r>
            <a:r>
              <a:rPr lang="en-US" dirty="0" err="1" smtClean="0"/>
              <a:t>ayuda</a:t>
            </a:r>
            <a:r>
              <a:rPr lang="en-US" dirty="0" smtClean="0"/>
              <a:t> a </a:t>
            </a:r>
            <a:r>
              <a:rPr lang="en-US" dirty="0" err="1" smtClean="0"/>
              <a:t>determinar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limitaciones</a:t>
            </a:r>
            <a:r>
              <a:rPr lang="en-US" dirty="0" smtClean="0"/>
              <a:t> y </a:t>
            </a:r>
            <a:r>
              <a:rPr lang="en-US" dirty="0" err="1" smtClean="0"/>
              <a:t>cuales</a:t>
            </a:r>
            <a:r>
              <a:rPr lang="en-US" dirty="0" smtClean="0"/>
              <a:t> </a:t>
            </a:r>
            <a:r>
              <a:rPr lang="en-US" dirty="0" err="1" smtClean="0"/>
              <a:t>sensores</a:t>
            </a:r>
            <a:r>
              <a:rPr lang="en-US" dirty="0" smtClean="0"/>
              <a:t> </a:t>
            </a:r>
            <a:r>
              <a:rPr lang="en-US" dirty="0" err="1" smtClean="0"/>
              <a:t>pueden</a:t>
            </a:r>
            <a:r>
              <a:rPr lang="en-US" dirty="0" smtClean="0"/>
              <a:t> ser </a:t>
            </a:r>
            <a:r>
              <a:rPr lang="en-US" dirty="0" err="1" smtClean="0"/>
              <a:t>utilizados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compensar</a:t>
            </a:r>
            <a:r>
              <a:rPr lang="en-US" dirty="0" smtClean="0"/>
              <a:t> </a:t>
            </a:r>
            <a:r>
              <a:rPr lang="en-US" dirty="0" err="1" smtClean="0"/>
              <a:t>dichas</a:t>
            </a:r>
            <a:r>
              <a:rPr lang="en-US" dirty="0" smtClean="0"/>
              <a:t> </a:t>
            </a:r>
            <a:r>
              <a:rPr lang="en-US" dirty="0" err="1" smtClean="0"/>
              <a:t>limitaciones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Pueden</a:t>
            </a:r>
            <a:r>
              <a:rPr lang="en-US" dirty="0" smtClean="0"/>
              <a:t> </a:t>
            </a:r>
            <a:r>
              <a:rPr lang="en-US" dirty="0" err="1" smtClean="0"/>
              <a:t>asistir</a:t>
            </a:r>
            <a:r>
              <a:rPr lang="en-US" dirty="0" smtClean="0"/>
              <a:t> a la </a:t>
            </a:r>
            <a:r>
              <a:rPr lang="en-US" dirty="0" err="1" smtClean="0"/>
              <a:t>comparacion</a:t>
            </a:r>
            <a:r>
              <a:rPr lang="en-US" dirty="0" smtClean="0"/>
              <a:t> de </a:t>
            </a:r>
            <a:r>
              <a:rPr lang="en-US" dirty="0" err="1" smtClean="0"/>
              <a:t>sensores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distintas</a:t>
            </a:r>
            <a:r>
              <a:rPr lang="en-US" dirty="0" smtClean="0"/>
              <a:t> </a:t>
            </a:r>
            <a:r>
              <a:rPr lang="en-US" dirty="0" err="1" smtClean="0"/>
              <a:t>marcas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Rango</a:t>
            </a:r>
            <a:r>
              <a:rPr lang="en-US" dirty="0" smtClean="0"/>
              <a:t> y </a:t>
            </a:r>
            <a:r>
              <a:rPr lang="en-US" dirty="0" err="1" smtClean="0"/>
              <a:t>Resolución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Rango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Diferencia</a:t>
            </a:r>
            <a:r>
              <a:rPr lang="en-US" dirty="0" smtClean="0"/>
              <a:t> entre el valor </a:t>
            </a:r>
            <a:r>
              <a:rPr lang="en-US" dirty="0" err="1" smtClean="0"/>
              <a:t>mas</a:t>
            </a:r>
            <a:r>
              <a:rPr lang="en-US" dirty="0" smtClean="0"/>
              <a:t> </a:t>
            </a:r>
            <a:r>
              <a:rPr lang="en-US" dirty="0" err="1" smtClean="0"/>
              <a:t>pequeño</a:t>
            </a:r>
            <a:r>
              <a:rPr lang="en-US" dirty="0" smtClean="0"/>
              <a:t> y el </a:t>
            </a:r>
            <a:r>
              <a:rPr lang="en-US" dirty="0" err="1" smtClean="0"/>
              <a:t>mas</a:t>
            </a:r>
            <a:r>
              <a:rPr lang="en-US" dirty="0" smtClean="0"/>
              <a:t> </a:t>
            </a:r>
            <a:r>
              <a:rPr lang="en-US" dirty="0" err="1" smtClean="0"/>
              <a:t>grande</a:t>
            </a:r>
            <a:r>
              <a:rPr lang="en-US" dirty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puede</a:t>
            </a:r>
            <a:r>
              <a:rPr lang="en-US" dirty="0" smtClean="0"/>
              <a:t> ser </a:t>
            </a:r>
            <a:r>
              <a:rPr lang="en-US" dirty="0" err="1" smtClean="0"/>
              <a:t>medido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operar</a:t>
            </a:r>
            <a:r>
              <a:rPr lang="en-US" dirty="0" smtClean="0"/>
              <a:t> </a:t>
            </a:r>
            <a:r>
              <a:rPr lang="en-US" dirty="0" err="1" smtClean="0"/>
              <a:t>correctamente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Resolución</a:t>
            </a:r>
            <a:r>
              <a:rPr lang="en-US" dirty="0" smtClean="0"/>
              <a:t>:</a:t>
            </a:r>
          </a:p>
          <a:p>
            <a:r>
              <a:rPr lang="en-US" dirty="0" smtClean="0"/>
              <a:t>El valor </a:t>
            </a:r>
            <a:r>
              <a:rPr lang="en-US" dirty="0" err="1" smtClean="0"/>
              <a:t>mas</a:t>
            </a:r>
            <a:r>
              <a:rPr lang="en-US" dirty="0" smtClean="0"/>
              <a:t> </a:t>
            </a:r>
            <a:r>
              <a:rPr lang="en-US" dirty="0" err="1" smtClean="0"/>
              <a:t>pequeño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puede</a:t>
            </a:r>
            <a:r>
              <a:rPr lang="en-US" dirty="0" smtClean="0"/>
              <a:t> ser </a:t>
            </a:r>
            <a:r>
              <a:rPr lang="en-US" dirty="0" err="1" smtClean="0"/>
              <a:t>medido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un </a:t>
            </a:r>
            <a:r>
              <a:rPr lang="en-US" dirty="0" err="1" smtClean="0"/>
              <a:t>sistema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Rango</a:t>
            </a:r>
            <a:r>
              <a:rPr lang="en-US" dirty="0" smtClean="0"/>
              <a:t> y </a:t>
            </a:r>
            <a:r>
              <a:rPr lang="en-US" dirty="0" err="1" smtClean="0"/>
              <a:t>Resolución</a:t>
            </a:r>
            <a:endParaRPr lang="en-US" dirty="0"/>
          </a:p>
        </p:txBody>
      </p:sp>
      <p:pic>
        <p:nvPicPr>
          <p:cNvPr id="4" name="Content Placeholder 3" descr="Capt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2819400"/>
            <a:ext cx="7565225" cy="2023388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 rot="10800000" flipV="1">
            <a:off x="1905000" y="4800600"/>
            <a:ext cx="6172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0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cm – 255 cm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Precision y </a:t>
            </a:r>
            <a:r>
              <a:rPr lang="en-US" dirty="0" err="1" smtClean="0"/>
              <a:t>Exactitud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Precision:</a:t>
            </a:r>
          </a:p>
          <a:p>
            <a:r>
              <a:rPr lang="en-US" dirty="0" err="1" smtClean="0"/>
              <a:t>Capacidad</a:t>
            </a:r>
            <a:r>
              <a:rPr lang="en-US" dirty="0" smtClean="0"/>
              <a:t> del sensor </a:t>
            </a:r>
            <a:r>
              <a:rPr lang="en-US" dirty="0" err="1" smtClean="0"/>
              <a:t>para</a:t>
            </a:r>
            <a:r>
              <a:rPr lang="en-US" dirty="0"/>
              <a:t> </a:t>
            </a:r>
            <a:r>
              <a:rPr lang="en-US" dirty="0" err="1" smtClean="0"/>
              <a:t>otorgar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misma</a:t>
            </a:r>
            <a:r>
              <a:rPr lang="en-US" dirty="0" smtClean="0"/>
              <a:t> </a:t>
            </a:r>
            <a:r>
              <a:rPr lang="en-US" dirty="0" err="1" smtClean="0"/>
              <a:t>lectura</a:t>
            </a:r>
            <a:r>
              <a:rPr lang="en-US" dirty="0" smtClean="0"/>
              <a:t> de un valor </a:t>
            </a:r>
            <a:r>
              <a:rPr lang="en-US" dirty="0" err="1" smtClean="0"/>
              <a:t>medido</a:t>
            </a:r>
            <a:r>
              <a:rPr lang="en-US" dirty="0" smtClean="0"/>
              <a:t> </a:t>
            </a:r>
            <a:r>
              <a:rPr lang="en-US" dirty="0" err="1" smtClean="0"/>
              <a:t>bajo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mismas</a:t>
            </a:r>
            <a:r>
              <a:rPr lang="en-US" dirty="0" smtClean="0"/>
              <a:t> </a:t>
            </a:r>
            <a:r>
              <a:rPr lang="en-US" dirty="0" err="1" smtClean="0"/>
              <a:t>condiciones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Exactitud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Máxima</a:t>
            </a:r>
            <a:r>
              <a:rPr lang="en-US" dirty="0" smtClean="0"/>
              <a:t> </a:t>
            </a:r>
            <a:r>
              <a:rPr lang="en-US" dirty="0" err="1" smtClean="0"/>
              <a:t>diferencia</a:t>
            </a:r>
            <a:r>
              <a:rPr lang="en-US" dirty="0" smtClean="0"/>
              <a:t> entre el valor actual y un </a:t>
            </a:r>
            <a:r>
              <a:rPr lang="en-US" dirty="0" err="1" smtClean="0"/>
              <a:t>nuevo</a:t>
            </a:r>
            <a:r>
              <a:rPr lang="en-US" dirty="0" smtClean="0"/>
              <a:t> valor </a:t>
            </a:r>
            <a:r>
              <a:rPr lang="en-US" dirty="0" err="1" smtClean="0"/>
              <a:t>leído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el sensor.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 sensor </a:t>
            </a:r>
            <a:r>
              <a:rPr lang="en-US" dirty="0" err="1" smtClean="0"/>
              <a:t>puede</a:t>
            </a:r>
            <a:r>
              <a:rPr lang="en-US" dirty="0" smtClean="0"/>
              <a:t> ser </a:t>
            </a:r>
            <a:r>
              <a:rPr lang="en-US" dirty="0" err="1" smtClean="0"/>
              <a:t>preciso</a:t>
            </a:r>
            <a:r>
              <a:rPr lang="en-US" dirty="0" smtClean="0"/>
              <a:t> </a:t>
            </a:r>
            <a:r>
              <a:rPr lang="en-US" dirty="0" err="1" smtClean="0"/>
              <a:t>pero</a:t>
            </a:r>
            <a:r>
              <a:rPr lang="en-US" dirty="0" smtClean="0"/>
              <a:t> no </a:t>
            </a:r>
            <a:r>
              <a:rPr lang="en-US" dirty="0" err="1" smtClean="0"/>
              <a:t>exacto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Un sensor </a:t>
            </a:r>
            <a:r>
              <a:rPr lang="en-US" dirty="0" err="1" smtClean="0"/>
              <a:t>puede</a:t>
            </a:r>
            <a:r>
              <a:rPr lang="en-US" dirty="0" smtClean="0"/>
              <a:t> ser </a:t>
            </a:r>
            <a:r>
              <a:rPr lang="en-US" dirty="0" err="1" smtClean="0"/>
              <a:t>exacto</a:t>
            </a:r>
            <a:r>
              <a:rPr lang="en-US" dirty="0" smtClean="0"/>
              <a:t> </a:t>
            </a:r>
            <a:r>
              <a:rPr lang="en-US" dirty="0" err="1" smtClean="0"/>
              <a:t>pero</a:t>
            </a:r>
            <a:r>
              <a:rPr lang="en-US" dirty="0" smtClean="0"/>
              <a:t> no </a:t>
            </a:r>
            <a:r>
              <a:rPr lang="en-US" dirty="0" err="1" smtClean="0"/>
              <a:t>preciso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Relación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ogarcia\Documents\Un\imgs\PrecisionAccurac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31431" y="1219200"/>
            <a:ext cx="5231369" cy="55832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Linealidad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Relacion</a:t>
            </a:r>
            <a:r>
              <a:rPr lang="en-US" dirty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variaciones</a:t>
            </a:r>
            <a:r>
              <a:rPr lang="en-US" dirty="0" smtClean="0"/>
              <a:t> entre el valor de </a:t>
            </a:r>
            <a:r>
              <a:rPr lang="en-US" dirty="0" err="1" smtClean="0"/>
              <a:t>entrada</a:t>
            </a:r>
            <a:r>
              <a:rPr lang="en-US" dirty="0" smtClean="0"/>
              <a:t> y el valor de </a:t>
            </a:r>
            <a:r>
              <a:rPr lang="en-US" dirty="0" err="1" smtClean="0"/>
              <a:t>salida</a:t>
            </a:r>
            <a:r>
              <a:rPr lang="en-US" dirty="0" smtClean="0"/>
              <a:t> en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lectura</a:t>
            </a:r>
            <a:r>
              <a:rPr lang="en-US" dirty="0" smtClean="0"/>
              <a:t> del sensor.</a:t>
            </a:r>
          </a:p>
          <a:p>
            <a:endParaRPr lang="en-US" dirty="0"/>
          </a:p>
          <a:p>
            <a:r>
              <a:rPr lang="en-US" dirty="0" smtClean="0"/>
              <a:t>Un sensor </a:t>
            </a:r>
            <a:r>
              <a:rPr lang="en-US" dirty="0" err="1" smtClean="0"/>
              <a:t>es</a:t>
            </a:r>
            <a:r>
              <a:rPr lang="en-US" dirty="0" smtClean="0"/>
              <a:t> linear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cualquier</a:t>
            </a:r>
            <a:r>
              <a:rPr lang="en-US" dirty="0" smtClean="0"/>
              <a:t> </a:t>
            </a:r>
            <a:r>
              <a:rPr lang="en-US" dirty="0" err="1" smtClean="0"/>
              <a:t>cambio</a:t>
            </a:r>
            <a:r>
              <a:rPr lang="en-US" dirty="0" smtClean="0"/>
              <a:t> en el valor de </a:t>
            </a:r>
            <a:r>
              <a:rPr lang="en-US" dirty="0" err="1" smtClean="0"/>
              <a:t>entrada</a:t>
            </a:r>
            <a:r>
              <a:rPr lang="en-US" dirty="0" smtClean="0"/>
              <a:t> produce el </a:t>
            </a:r>
            <a:r>
              <a:rPr lang="en-US" dirty="0" err="1" smtClean="0"/>
              <a:t>mismo</a:t>
            </a:r>
            <a:r>
              <a:rPr lang="en-US" dirty="0" smtClean="0"/>
              <a:t> </a:t>
            </a:r>
            <a:r>
              <a:rPr lang="en-US" dirty="0" err="1" smtClean="0"/>
              <a:t>cambio</a:t>
            </a:r>
            <a:r>
              <a:rPr lang="en-US" dirty="0" smtClean="0"/>
              <a:t> en la </a:t>
            </a:r>
            <a:r>
              <a:rPr lang="en-US" dirty="0" err="1" smtClean="0"/>
              <a:t>salida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:\Users\ogarcia\Documents\Un\imgs\Linealida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614873"/>
            <a:ext cx="7010400" cy="440492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219</Words>
  <Application>Microsoft Office PowerPoint</Application>
  <PresentationFormat>On-screen Show (4:3)</PresentationFormat>
  <Paragraphs>36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Rango y Resolución</vt:lpstr>
      <vt:lpstr>Rango y Resolución</vt:lpstr>
      <vt:lpstr>Precision y Exactitud</vt:lpstr>
      <vt:lpstr>Slide 6</vt:lpstr>
      <vt:lpstr>Relación</vt:lpstr>
      <vt:lpstr>Linealidad</vt:lpstr>
      <vt:lpstr>Slide 9</vt:lpstr>
      <vt:lpstr>Otras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ogarcia</dc:creator>
  <cp:lastModifiedBy>ogarcia</cp:lastModifiedBy>
  <cp:revision>22</cp:revision>
  <dcterms:created xsi:type="dcterms:W3CDTF">2019-05-20T16:10:51Z</dcterms:created>
  <dcterms:modified xsi:type="dcterms:W3CDTF">2019-05-20T20:01:03Z</dcterms:modified>
</cp:coreProperties>
</file>