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928491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928491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3928491c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3928491c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3928491c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3928491c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3928491c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3928491c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3928491c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3928491c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Whisper Fine-Tuning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Whisper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Multilingual ASR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Transformer based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Variants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Tiny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Base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Small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Medium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Large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100" y="1257300"/>
            <a:ext cx="34861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Czech Parliament Plenary Hearings - 444 hours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Common Voice - 256 hours of crowdsourced Czech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Preprocessing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Hugging Face datasets loading script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NeMo Punctuation and Capitalization model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cs" sz="1600"/>
              <a:t>Finetuned using UD_Czech-CAC and UD_Czech-PDT treebanks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Merging datasets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Training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classical fine-tuning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b</a:t>
            </a:r>
            <a:r>
              <a:rPr lang="cs" sz="1600"/>
              <a:t>ase and small variant of the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batch size = 64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learning rate = 1e-5, 10000 steps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PEFT + LORA + INT8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l</a:t>
            </a:r>
            <a:r>
              <a:rPr lang="cs" sz="1600"/>
              <a:t>arge v2 variant of the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rank=16, scale=16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learning rate = 1e-4, 5000 steps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batch size=64 vs. 4 without any </a:t>
            </a:r>
            <a:r>
              <a:rPr lang="cs" sz="1600"/>
              <a:t>on A40 48GB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trained on Galdor </a:t>
            </a:r>
            <a:r>
              <a:rPr lang="cs"/>
              <a:t>cluster </a:t>
            </a:r>
            <a:r>
              <a:rPr lang="cs"/>
              <a:t>at </a:t>
            </a:r>
            <a:r>
              <a:rPr lang="cs"/>
              <a:t>MetaCentrum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s" sz="1600"/>
              <a:t>NVIDIA A40 48GB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Results - Common Voice and Parliament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51" y="1710413"/>
            <a:ext cx="7518100" cy="17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Results - VoxPopuli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75" y="1731500"/>
            <a:ext cx="7509050" cy="16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