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1a17fa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1a17fa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1a17fa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1a17fa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1a17fa3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1a17fa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a04c10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a04c10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a04c10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a04c10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a04c10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da04c10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a04c1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a04c1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1a17fa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1a17fa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1a17fa3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1a17fa3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1a17fa3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1a17fa3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757910a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757910a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757910a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757910a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757910a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757910a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757910a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757910a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1a17f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1a17f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1a17fa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1a17fa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1a17fa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1a17fa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1a17fa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1a17fa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1a17fa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1a17fa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1a17f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1a17f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1a17fa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1a17fa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www.amazon.com/Touch-Class-Learning-Program-Contracts/dp/3540921443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www.amazon.com/Touch-Class-Learning-Program-Contracts/dp/3540921443" TargetMode="External"/><Relationship Id="rId5" Type="http://schemas.openxmlformats.org/officeDocument/2006/relationships/hyperlink" Target="https://www.amazon.com/Learning-Python-Design-Patterns-Gennadiy/dp/1783283378" TargetMode="External"/><Relationship Id="rId6" Type="http://schemas.openxmlformats.org/officeDocument/2006/relationships/image" Target="../media/image4.jpg"/><Relationship Id="rId7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www.amazon.com/Touch-Class-Learning-Program-Contracts/dp/3540921443" TargetMode="External"/><Relationship Id="rId9" Type="http://schemas.openxmlformats.org/officeDocument/2006/relationships/image" Target="../media/image1.jpg"/><Relationship Id="rId5" Type="http://schemas.openxmlformats.org/officeDocument/2006/relationships/hyperlink" Target="https://www.amazon.com/Learning-Python-Design-Patterns-Gennadiy/dp/1783283378" TargetMode="External"/><Relationship Id="rId6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s://www.codewars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Продвинутый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19" name="Google Shape;119;p2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26" name="Google Shape;126;p2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3" name="Google Shape;133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класса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объекта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0" name="Google Shape;140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класса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объекта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Деструктор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Введение в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Инкапсуляция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8" name="Google Shape;148;p26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класса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объекта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Деструктор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Введение в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Инкапсуляция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Концепт TFD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Архивация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57" name="Google Shape;157;p27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класса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объекта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Деструктор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Введение в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Инкапсуляция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Концепт TFD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Архивация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 данных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Очередь/стек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collections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алгоритмы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67" name="Google Shape;167;p28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класса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объекта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Деструктор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Введение в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Инкапсуляция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Концепт TFD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Архивация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 данных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Очередь/стек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collections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алгоритмы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Обработка XML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Бонус: </a:t>
            </a:r>
            <a:r>
              <a:rPr lang="ru"/>
              <a:t>Оптимизация и замеры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Бонус:  </a:t>
            </a:r>
            <a:r>
              <a:rPr lang="ru"/>
              <a:t>Отладка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Бонус: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Введение в веб-парсинг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84" name="Google Shape;184;p30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10:00 - 11:30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11:40 - 13:10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14:00 - 15:30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15:40 - 17:10</a:t>
            </a:r>
            <a:endParaRPr sz="19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1" name="Google Shape;191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Touch the Class,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Bertrand Meyer</a:t>
            </a:r>
            <a:r>
              <a:rPr lang="ru" sz="1800"/>
              <a:t>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525" y="613587"/>
            <a:ext cx="1144300" cy="15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9" name="Google Shape;199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Touch of Class,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Bertrand Meyer</a:t>
            </a:r>
            <a:r>
              <a:rPr lang="ru" sz="1800"/>
              <a:t>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 Design Patterns,G.Zlobin: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7750" y="2116250"/>
            <a:ext cx="1191250" cy="146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525" y="613587"/>
            <a:ext cx="1144300" cy="15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8" name="Google Shape;208;p33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Touch of Class,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Bertrand Meyer</a:t>
            </a:r>
            <a:r>
              <a:rPr lang="ru" sz="1800"/>
              <a:t>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 Design Patterns,G.Zlobin: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5923" y="3583300"/>
            <a:ext cx="1191250" cy="15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47750" y="2116250"/>
            <a:ext cx="1191250" cy="146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4525" y="613587"/>
            <a:ext cx="1144300" cy="15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8" name="Google Shape;218;p34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25" name="Google Shape;225;p35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32" name="Google Shape;232;p36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39" name="Google Shape;239;p37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</a:t>
            </a:r>
            <a:r>
              <a:rPr lang="ru" sz="2800"/>
              <a:t>:</a:t>
            </a:r>
            <a:endParaRPr sz="2800"/>
          </a:p>
        </p:txBody>
      </p:sp>
      <p:sp>
        <p:nvSpPr>
          <p:cNvPr id="246" name="Google Shape;246;p38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53" name="Google Shape;253;p39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60" name="Google Shape;260;p40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67" name="Google Shape;267;p41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sp>
        <p:nvSpPr>
          <p:cNvPr id="268" name="Google Shape;268;p41"/>
          <p:cNvSpPr txBox="1"/>
          <p:nvPr/>
        </p:nvSpPr>
        <p:spPr>
          <a:xfrm>
            <a:off x="1207350" y="4293800"/>
            <a:ext cx="7075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 - 15 минут , 10 вопросов. В каждом вопросе единственный правильный вариант ответа.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12" name="Google Shape;112;p2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