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amazon.com/Automate-Boring-Stuff-Python-Programming/dp/1593275994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amazon.com/Automate-Boring-Stuff-Python-Programming/dp/1593275994" TargetMode="External"/><Relationship Id="rId4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amazon.com/Automate-Boring-Stuff-Python-Programming/dp/1593275994" TargetMode="External"/><Relationship Id="rId4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5" Type="http://schemas.openxmlformats.org/officeDocument/2006/relationships/hyperlink" Target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codewars.com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hyperlink" Target="https://leetcode.com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mailto:evgeny_vlasov@yahoo.co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Основы Python</a:t>
            </a:r>
            <a:endParaRPr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29" name="Google Shape;129;p23"/>
          <p:cNvSpPr txBox="1"/>
          <p:nvPr/>
        </p:nvSpPr>
        <p:spPr bwMode="auto">
          <a:xfrm>
            <a:off x="608900" y="1291300"/>
            <a:ext cx="7243800" cy="25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/>
          </a:p>
          <a:p>
            <a: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13:00 - 14:30</a:t>
            </a:r>
            <a:endParaRPr sz="1900"/>
          </a:p>
          <a:p>
            <a: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14:40 - 16:00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36" name="Google Shape;136;p24"/>
          <p:cNvSpPr txBox="1"/>
          <p:nvPr/>
        </p:nvSpPr>
        <p:spPr bwMode="auto"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3" tooltip="https://www.amazon.com/Automate-Boring-Stuff-Python-Programming/dp/1593275994"/>
              </a:rPr>
              <a:t>link</a:t>
            </a: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/>
          </a:p>
        </p:txBody>
      </p:sp>
      <p:pic>
        <p:nvPicPr>
          <p:cNvPr id="137" name="Google Shape;137;p24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44" name="Google Shape;144;p25"/>
          <p:cNvSpPr txBox="1"/>
          <p:nvPr/>
        </p:nvSpPr>
        <p:spPr bwMode="auto"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3" tooltip="https://www.amazon.com/Automate-Boring-Stuff-Python-Programming/dp/1593275994"/>
              </a:rPr>
              <a:t>link</a:t>
            </a: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4" tooltip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/>
          </a:p>
        </p:txBody>
      </p:sp>
      <p:pic>
        <p:nvPicPr>
          <p:cNvPr id="145" name="Google Shape;145;p25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53" name="Google Shape;153;p26"/>
          <p:cNvSpPr txBox="1"/>
          <p:nvPr/>
        </p:nvSpPr>
        <p:spPr bwMode="auto"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3" tooltip="https://www.amazon.com/Automate-Boring-Stuff-Python-Programming/dp/1593275994"/>
              </a:rPr>
              <a:t>link</a:t>
            </a: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4" tooltip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  <a:defRPr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Python, 5th Edition, Mark Lutz: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 tooltip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/>
          </a:p>
        </p:txBody>
      </p:sp>
      <p:pic>
        <p:nvPicPr>
          <p:cNvPr id="154" name="Google Shape;154;p26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/>
          <p:nvPr/>
        </p:nvPicPr>
        <p:blipFill>
          <a:blip r:embed="rId7">
            <a:alphaModFix/>
          </a:blip>
          <a:stretch/>
        </p:blipFill>
        <p:spPr bwMode="auto"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/>
          <p:nvPr/>
        </p:nvPicPr>
        <p:blipFill>
          <a:blip r:embed="rId8">
            <a:alphaModFix/>
          </a:blip>
          <a:stretch/>
        </p:blipFill>
        <p:spPr bwMode="auto">
          <a:xfrm>
            <a:off x="6430350" y="2992250"/>
            <a:ext cx="1674605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63" name="Google Shape;163;p27"/>
          <p:cNvSpPr txBox="1"/>
          <p:nvPr/>
        </p:nvSpPr>
        <p:spPr bwMode="auto"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 tooltip="https://www.codewars.com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0" name="Google Shape;170;p28"/>
          <p:cNvSpPr txBox="1"/>
          <p:nvPr/>
        </p:nvSpPr>
        <p:spPr bwMode="auto"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 tooltip="https://www.codewars.com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 tooltip="https://codeforces.com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7" name="Google Shape;177;p29"/>
          <p:cNvSpPr txBox="1"/>
          <p:nvPr/>
        </p:nvSpPr>
        <p:spPr bwMode="auto"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 tooltip="https://www.codewars.com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 tooltip="https://codeforces.com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5" tooltip="https://leetcode.com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184" name="Google Shape;184;p30"/>
          <p:cNvSpPr txBox="1"/>
          <p:nvPr/>
        </p:nvSpPr>
        <p:spPr bwMode="auto"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 u="sng">
                <a:solidFill>
                  <a:schemeClr val="hlink"/>
                </a:solidFill>
                <a:hlinkClick r:id="rId3" tooltip="mailto:evgeny_vlasov@yahoo.com"/>
              </a:rPr>
              <a:t>evgeny_vlasov@yahoo.com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 bwMode="auto"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 bwMode="auto"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В курсе есть задачи</a:t>
            </a:r>
            <a:endParaRPr sz="19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 bwMode="auto"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В курсе есть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Обязательные задачи</a:t>
            </a:r>
            <a:endParaRPr sz="19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 bwMode="auto"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В курсе есть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Обязательные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 bwMode="auto"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В курсе есть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Обязательные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8" name="Google Shape;98;p19"/>
          <p:cNvSpPr txBox="1"/>
          <p:nvPr/>
        </p:nvSpPr>
        <p:spPr bwMode="auto"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В курсе есть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Обязательные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Финальный проект 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5" name="Google Shape;105;p20"/>
          <p:cNvSpPr txBox="1"/>
          <p:nvPr/>
        </p:nvSpPr>
        <p:spPr bwMode="auto"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В курсе есть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Обязательные задачи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 bwMode="auto"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R7-Office/7.2.0.134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