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57910a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57910a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57910a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57910a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57910a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57910a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57910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57910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57910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57910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57910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57910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57910a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57910a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7910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7910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Automate-Boring-Stuff-Python-Programming/dp/1593275994" TargetMode="External"/><Relationship Id="rId9" Type="http://schemas.openxmlformats.org/officeDocument/2006/relationships/image" Target="../media/image1.jpg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hyperlink" Target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 TargetMode="External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mailto:evgeny_vlasov@yaho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29" name="Google Shape;129;p23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10:30 - 12:00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12:10 - 13:40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36" name="Google Shape;136;p24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44" name="Google Shape;144;p25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53" name="Google Shape;153;p26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Python, 5th Edition, Mark Lutz: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0350" y="2992250"/>
            <a:ext cx="1674605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63" name="Google Shape;163;p27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0" name="Google Shape;170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7" name="Google Shape;177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184" name="Google Shape;184;p30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8" name="Google Shape;98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5" name="Google Shape;105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2" name="Google Shape;112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while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Списки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(возврат)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(аргументы)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Аннотирование кода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Стандартизация и отладка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Документирование и автоинструменты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9/10/11: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.json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.csv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.xlsx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