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bster"/>
      <p:regular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bs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b9aa9d1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b9aa9d1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b9aa9d1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b9aa9d1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b9aa9d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b9aa9d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b9aa9d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b9aa9d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b9aa9d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b9aa9d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b9aa9d1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b9aa9d1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b9aa9d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b9aa9d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b9aa9d1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b9aa9d1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b9aa9d1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b9aa9d1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b9aa9d1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b9aa9d1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59486" y="418337"/>
            <a:ext cx="8227200" cy="23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9486" y="2926654"/>
            <a:ext cx="82272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058350" y="-1021497"/>
            <a:ext cx="30273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5497764" y="1464288"/>
            <a:ext cx="42327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243461" y="-365712"/>
            <a:ext cx="4232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579653"/>
            <a:ext cx="82296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9486" y="418338"/>
            <a:ext cx="8227200" cy="23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9486" y="2926655"/>
            <a:ext cx="82272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561027"/>
            <a:ext cx="40578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29151" y="1561027"/>
            <a:ext cx="40578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3844"/>
            <a:ext cx="8059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421322"/>
            <a:ext cx="4041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0" i="0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31658"/>
            <a:ext cx="40410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25917" y="1421322"/>
            <a:ext cx="4060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0" i="0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25917" y="2131658"/>
            <a:ext cx="40608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9487" y="342899"/>
            <a:ext cx="3728100" cy="19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0" y="342900"/>
            <a:ext cx="41124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9487" y="2497492"/>
            <a:ext cx="3728100" cy="2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9487" y="342899"/>
            <a:ext cx="37281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4572000" y="342899"/>
            <a:ext cx="4112400" cy="4053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9487" y="2492031"/>
            <a:ext cx="37281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" y="174726"/>
            <a:ext cx="7179457" cy="4972050"/>
          </a:xfrm>
          <a:custGeom>
            <a:rect b="b" l="l" r="r" t="t"/>
            <a:pathLst>
              <a:path extrusionOk="0" h="6858000" w="9263816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579653"/>
            <a:ext cx="82296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venir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venir"/>
              <a:buNone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venir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venir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00950" y="4767263"/>
            <a:ext cx="10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eaci.c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eaci.ca/" TargetMode="External"/><Relationship Id="rId4" Type="http://schemas.openxmlformats.org/officeDocument/2006/relationships/hyperlink" Target="https://ca.ovh.com/auth/?action=disconnect&amp;onsuccess=https%3A%2F%2Fca.ovh.com%2Fmanager%2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59486" y="418337"/>
            <a:ext cx="8227200" cy="234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Unix - Final Project</a:t>
            </a:r>
            <a:br>
              <a:rPr lang="en-CA"/>
            </a:br>
            <a:r>
              <a:rPr lang="en-CA" sz="3500">
                <a:latin typeface="Avenir"/>
                <a:ea typeface="Avenir"/>
                <a:cs typeface="Avenir"/>
                <a:sym typeface="Avenir"/>
              </a:rPr>
              <a:t>Hosting a website &amp; DDoS</a:t>
            </a:r>
            <a:br>
              <a:rPr lang="en-CA" sz="3500">
                <a:latin typeface="Avenir"/>
                <a:ea typeface="Avenir"/>
                <a:cs typeface="Avenir"/>
                <a:sym typeface="Avenir"/>
              </a:rPr>
            </a:br>
            <a:r>
              <a:rPr lang="en-CA" sz="35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https://veaci.ca</a:t>
            </a:r>
            <a:endParaRPr sz="35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59486" y="2926654"/>
            <a:ext cx="8227200" cy="168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Teacher: </a:t>
            </a:r>
            <a:br>
              <a:rPr lang="en-CA"/>
            </a:br>
            <a:r>
              <a:rPr b="1" lang="en-CA" sz="1600"/>
              <a:t>Sakkaravarthi Ramanathan</a:t>
            </a:r>
            <a:endParaRPr b="1"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Team Members:</a:t>
            </a:r>
            <a:br>
              <a:rPr lang="en-CA"/>
            </a:br>
            <a:r>
              <a:rPr b="1" lang="en-CA" sz="1600"/>
              <a:t>Danich Hang</a:t>
            </a:r>
            <a:br>
              <a:rPr b="1" lang="en-CA" sz="1600"/>
            </a:br>
            <a:r>
              <a:rPr b="1" lang="en-CA" sz="1600"/>
              <a:t>Madalina Turcan</a:t>
            </a:r>
            <a:br>
              <a:rPr b="1" lang="en-CA" sz="1600"/>
            </a:br>
            <a:r>
              <a:rPr b="1" lang="en-CA" sz="1600"/>
              <a:t>Veaceslav Vlas</a:t>
            </a:r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did you deal with git conflicts?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57200" y="1655853"/>
            <a:ext cx="8229600" cy="30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To prevent such conflicts, working in separate isolated branches will resolve the matter.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The Git merge command then combines separate branches and resolves any conflicting edits.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500" y="2957551"/>
            <a:ext cx="3096150" cy="12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934363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100">
                <a:latin typeface="Lobster"/>
                <a:ea typeface="Lobster"/>
                <a:cs typeface="Lobster"/>
                <a:sym typeface="Lobster"/>
              </a:rPr>
              <a:t>Show Time</a:t>
            </a:r>
            <a:endParaRPr sz="7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1869525" y="2468525"/>
            <a:ext cx="5570100" cy="211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CA" sz="5000" u="sng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VEACI.CA</a:t>
            </a:r>
            <a:endParaRPr b="1" sz="3200" u="sng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CA" sz="3200" u="sng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OVHcloud</a:t>
            </a:r>
            <a:endParaRPr b="1" sz="3200" u="sng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2870"/>
              <a:t>How did you determine which features to include?</a:t>
            </a:r>
            <a:endParaRPr sz="287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579653"/>
            <a:ext cx="8229600" cy="30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By going step by step: </a:t>
            </a:r>
            <a:br>
              <a:rPr lang="en-CA"/>
            </a:br>
            <a:r>
              <a:rPr lang="en-CA"/>
              <a:t>	1. Virtual private server (VPS)</a:t>
            </a:r>
            <a:br>
              <a:rPr lang="en-CA"/>
            </a:br>
            <a:r>
              <a:rPr lang="en-CA"/>
              <a:t>	2. Users along with the ssh keys</a:t>
            </a:r>
            <a:br>
              <a:rPr lang="en-CA"/>
            </a:br>
            <a:r>
              <a:rPr lang="en-CA"/>
              <a:t>	3. Idea to link a domain to our VPS</a:t>
            </a:r>
            <a:br>
              <a:rPr lang="en-CA"/>
            </a:br>
            <a:r>
              <a:rPr lang="en-CA"/>
              <a:t>	4. Get a SSL certificate as well, to have the user’s trust when he </a:t>
            </a:r>
            <a:r>
              <a:rPr lang="en-CA"/>
              <a:t>accesses our website.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-CA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CA" sz="2870"/>
              <a:t>How did you choose which to exclude?</a:t>
            </a:r>
            <a:endParaRPr sz="287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579653"/>
            <a:ext cx="8229600" cy="30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We decided to exclude features such as Server Health Monitoring </a:t>
            </a:r>
            <a:br>
              <a:rPr lang="en-CA"/>
            </a:br>
            <a:r>
              <a:rPr lang="en-CA"/>
              <a:t>since OVHcloud has a built-in system ready to go even at the </a:t>
            </a:r>
            <a:br>
              <a:rPr lang="en-CA"/>
            </a:br>
            <a:r>
              <a:rPr lang="en-CA"/>
              <a:t>lowes tiers of subscriptions.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And </a:t>
            </a:r>
            <a:r>
              <a:rPr lang="en-CA"/>
              <a:t>finally, after multiple attempts, we realised that we didn’t </a:t>
            </a:r>
            <a:br>
              <a:rPr lang="en-CA"/>
            </a:br>
            <a:r>
              <a:rPr lang="en-CA"/>
              <a:t>needed custom DDoS Protection since, quote: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900" y="1692325"/>
            <a:ext cx="2791100" cy="280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949" y="3534165"/>
            <a:ext cx="3770300" cy="1072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did you choose which technologies to use?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579653"/>
            <a:ext cx="8229600" cy="30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By going with the ones that </a:t>
            </a:r>
            <a:r>
              <a:rPr lang="en-CA"/>
              <a:t>have </a:t>
            </a:r>
            <a:r>
              <a:rPr lang="en-CA"/>
              <a:t>the most support and documentation available, e.g. </a:t>
            </a:r>
            <a:br>
              <a:rPr lang="en-CA"/>
            </a:br>
            <a:br>
              <a:rPr lang="en-CA"/>
            </a:br>
            <a:r>
              <a:rPr lang="en-CA"/>
              <a:t>OVHcloud was </a:t>
            </a:r>
            <a:r>
              <a:rPr lang="en-CA"/>
              <a:t>chosen because the recommendation, and documentation available. </a:t>
            </a:r>
            <a:br>
              <a:rPr lang="en-CA"/>
            </a:br>
            <a:br>
              <a:rPr lang="en-CA"/>
            </a:br>
            <a:r>
              <a:rPr lang="en-CA"/>
              <a:t>Ngnix its popularity and ease of use on Linux platform</a:t>
            </a:r>
            <a:br>
              <a:rPr lang="en-CA"/>
            </a:b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GoDaddy for a cheap 1$ domain for a year</a:t>
            </a:r>
            <a:br>
              <a:rPr lang="en-CA"/>
            </a:br>
            <a:br>
              <a:rPr lang="en-CA"/>
            </a:br>
            <a:r>
              <a:rPr lang="en-CA"/>
              <a:t>SSLforFree for ease of getting a certificate plus it’s FREE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625" y="3550275"/>
            <a:ext cx="1234025" cy="8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did you divide the work among your team?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55853"/>
            <a:ext cx="8229600" cy="30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-CA"/>
            </a:br>
            <a:r>
              <a:rPr lang="en-CA"/>
              <a:t>OVHcloud, </a:t>
            </a:r>
            <a:r>
              <a:rPr lang="en-CA"/>
              <a:t>GoDaddy, SSLforFree:</a:t>
            </a:r>
            <a:r>
              <a:rPr lang="en-CA"/>
              <a:t> Veaceslav</a:t>
            </a:r>
            <a:br>
              <a:rPr lang="en-CA"/>
            </a:br>
            <a:r>
              <a:rPr lang="en-CA"/>
              <a:t>Ngnix, </a:t>
            </a:r>
            <a:r>
              <a:rPr lang="en-CA"/>
              <a:t>SSH:</a:t>
            </a:r>
            <a:r>
              <a:rPr lang="en-CA"/>
              <a:t>  Danich &amp; Madalina</a:t>
            </a:r>
            <a:br>
              <a:rPr lang="en-CA"/>
            </a:br>
            <a:r>
              <a:rPr lang="en-CA"/>
              <a:t>DDoS Attack Attempt: All team Members</a:t>
            </a:r>
            <a:br>
              <a:rPr lang="en-CA"/>
            </a:br>
            <a:r>
              <a:rPr lang="en-CA"/>
              <a:t>Reports &amp; PPt: All Team Members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050" y="1595775"/>
            <a:ext cx="3645624" cy="195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746" y="2731200"/>
            <a:ext cx="3176305" cy="195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8825" y="3444868"/>
            <a:ext cx="3044976" cy="169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did Covid and working remotely affect your process. 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55853"/>
            <a:ext cx="8229600" cy="30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We didn’t feel that working remotely or Covid restrictions affected our performance or ability to have online meets and get work done.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00" y="2338300"/>
            <a:ext cx="4863401" cy="26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were some major difficulties that you have to overcome? 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655853"/>
            <a:ext cx="8229600" cy="30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Try multiple DDoS attack tools to </a:t>
            </a:r>
            <a:r>
              <a:rPr lang="en-CA"/>
              <a:t>finally</a:t>
            </a:r>
            <a:r>
              <a:rPr lang="en-CA"/>
              <a:t> realize that OVHClouh has one of the best Anti-DDoS Systems on the market even for the lowest subscription available.</a:t>
            </a:r>
            <a:br>
              <a:rPr lang="en-CA"/>
            </a:br>
            <a:br>
              <a:rPr lang="en-CA"/>
            </a:br>
            <a:r>
              <a:rPr lang="en-CA"/>
              <a:t>Getting an SSL for the IP address then having to change it for an SSL cert. For the domain name.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Ensure that all http requests be redirected to https.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099" y="3072124"/>
            <a:ext cx="3746351" cy="17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went easier than expected? 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1655853"/>
            <a:ext cx="8229600" cy="30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Finding </a:t>
            </a:r>
            <a:r>
              <a:rPr lang="en-CA"/>
              <a:t>DDoS attack tools and the proper protection</a:t>
            </a:r>
            <a:br>
              <a:rPr lang="en-CA"/>
            </a:br>
            <a:br>
              <a:rPr lang="en-CA"/>
            </a:br>
            <a:r>
              <a:rPr lang="en-CA"/>
              <a:t>Multiple projects available for DDos on GitHub</a:t>
            </a:r>
            <a:br>
              <a:rPr lang="en-CA"/>
            </a:br>
            <a:br>
              <a:rPr lang="en-CA"/>
            </a:br>
            <a:r>
              <a:rPr lang="en-CA"/>
              <a:t>Sometimes you’re better of using a service rather than reinventing the wheel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850" y="3083974"/>
            <a:ext cx="3390301" cy="184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418338"/>
            <a:ext cx="822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Are there any decisions you regret?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" y="1655853"/>
            <a:ext cx="8229600" cy="30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/>
              <a:t>Trying multiple DDoS attack tools with multiple attempts  to finally realize that OVHClouh has one of the best Anti-DDoS Systems on the market even for the lowest subscription available.</a:t>
            </a:r>
            <a:br>
              <a:rPr lang="en-CA"/>
            </a:b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838" y="2433450"/>
            <a:ext cx="4582326" cy="248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