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2712-C9F5-4D00-B8B9-D04F1D4608A1}" type="datetimeFigureOut">
              <a:rPr lang="en-US" smtClean="0"/>
              <a:t>2016-10-27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31340"/>
            <a:ext cx="6326659" cy="6326659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146619"/>
            <a:ext cx="6622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190500" dist="114300" dir="2700000" algn="b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vThings – CO2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190500" dist="114300" dir="2700000" algn="b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Monitor v3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effectLst>
                <a:outerShdw blurRad="190500" dist="114300" dir="2700000" algn="b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4753" y="979504"/>
            <a:ext cx="4714752" cy="156966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NDIR CO2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Wi-Fi Connectivity (HTTP/MQTT</a:t>
            </a: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Optional RF 433 MHz</a:t>
            </a:r>
            <a:endParaRPr lang="en-US" sz="2400" dirty="0" smtClean="0">
              <a:solidFill>
                <a:schemeClr val="bg1"/>
              </a:solidFill>
              <a:effectLst>
                <a:glow rad="254000">
                  <a:schemeClr val="tx1">
                    <a:lumMod val="85000"/>
                    <a:lumOff val="1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Customizable </a:t>
            </a: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Firmware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0212" y="4507096"/>
            <a:ext cx="2969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CO2 Sensor Upgrades</a:t>
            </a:r>
            <a:endParaRPr lang="en-US" sz="2400" dirty="0" smtClean="0">
              <a:solidFill>
                <a:schemeClr val="bg1"/>
              </a:solidFill>
              <a:effectLst>
                <a:glow rad="254000">
                  <a:schemeClr val="tx1">
                    <a:lumMod val="85000"/>
                    <a:lumOff val="1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No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Up to 10,000 </a:t>
            </a: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PPM</a:t>
            </a:r>
            <a:endParaRPr lang="en-US" sz="2400" dirty="0">
              <a:solidFill>
                <a:schemeClr val="bg1"/>
              </a:solidFill>
              <a:effectLst>
                <a:glow rad="254000">
                  <a:schemeClr val="tx1">
                    <a:lumMod val="85000"/>
                    <a:lumOff val="1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Higher </a:t>
            </a:r>
            <a:r>
              <a:rPr lang="en-US" sz="2400" dirty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accuracy </a:t>
            </a:r>
            <a:endParaRPr lang="en-US" sz="2400" dirty="0" smtClean="0">
              <a:solidFill>
                <a:schemeClr val="bg1"/>
              </a:solidFill>
              <a:effectLst>
                <a:glow rad="254000">
                  <a:schemeClr val="tx1">
                    <a:lumMod val="85000"/>
                    <a:lumOff val="1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85000"/>
                      <a:lumOff val="1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Low Power</a:t>
            </a:r>
            <a:endParaRPr lang="en-US" sz="2400" dirty="0">
              <a:solidFill>
                <a:schemeClr val="bg1"/>
              </a:solidFill>
              <a:effectLst>
                <a:glow rad="254000">
                  <a:schemeClr val="tx1">
                    <a:lumMod val="85000"/>
                    <a:lumOff val="1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324" y="4507096"/>
            <a:ext cx="2719014" cy="1938992"/>
          </a:xfrm>
          <a:prstGeom prst="rect">
            <a:avLst/>
          </a:prstGeom>
          <a:noFill/>
          <a:effectLst>
            <a:glow rad="127000">
              <a:schemeClr val="tx1">
                <a:lumMod val="65000"/>
                <a:lumOff val="3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95000"/>
                      <a:lumOff val="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More Sensors</a:t>
            </a:r>
            <a:endParaRPr lang="en-US" sz="2400" dirty="0" smtClean="0">
              <a:solidFill>
                <a:schemeClr val="bg1"/>
              </a:solidFill>
              <a:effectLst>
                <a:glow rad="254000">
                  <a:schemeClr val="tx1">
                    <a:lumMod val="95000"/>
                    <a:lumOff val="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95000"/>
                      <a:lumOff val="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Dust 0-1000 um3</a:t>
            </a:r>
            <a:endParaRPr lang="en-US" sz="2400" dirty="0">
              <a:solidFill>
                <a:schemeClr val="bg1"/>
              </a:solidFill>
              <a:effectLst>
                <a:glow rad="254000">
                  <a:schemeClr val="tx1">
                    <a:lumMod val="95000"/>
                    <a:lumOff val="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95000"/>
                      <a:lumOff val="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Temperature</a:t>
            </a:r>
            <a:endParaRPr lang="en-US" sz="2400" dirty="0">
              <a:solidFill>
                <a:schemeClr val="bg1"/>
              </a:solidFill>
              <a:effectLst>
                <a:glow rad="254000">
                  <a:schemeClr val="tx1">
                    <a:lumMod val="95000"/>
                    <a:lumOff val="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95000"/>
                      <a:lumOff val="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254000">
                    <a:schemeClr val="tx1">
                      <a:lumMod val="95000"/>
                      <a:lumOff val="5000"/>
                      <a:alpha val="80000"/>
                    </a:schemeClr>
                  </a:glow>
                </a:effectLst>
                <a:latin typeface="Berlin Sans FB" panose="020E0602020502020306" pitchFamily="34" charset="0"/>
              </a:rPr>
              <a:t>Pressure</a:t>
            </a:r>
            <a:endParaRPr lang="en-US" sz="2400" dirty="0">
              <a:solidFill>
                <a:schemeClr val="bg1"/>
              </a:solidFill>
              <a:effectLst>
                <a:glow rad="254000">
                  <a:schemeClr val="tx1">
                    <a:lumMod val="95000"/>
                    <a:lumOff val="5000"/>
                    <a:alpha val="80000"/>
                  </a:schemeClr>
                </a:glo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6619"/>
            <a:ext cx="6326659" cy="6326659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146619"/>
            <a:ext cx="6622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190500" dist="114300" dir="2700000" algn="b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vThings – CO2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190500" dist="114300" dir="2700000" algn="b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Monitor v3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effectLst>
                <a:outerShdw blurRad="190500" dist="114300" dir="2700000" algn="b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054" y="5711278"/>
            <a:ext cx="493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190500" dist="114300" dir="2700000" algn="b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Lot’s of customizations 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effectLst>
                <a:outerShdw blurRad="190500" dist="114300" dir="2700000" algn="b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3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vladi</cp:lastModifiedBy>
  <cp:revision>8</cp:revision>
  <dcterms:created xsi:type="dcterms:W3CDTF">2016-10-26T12:59:39Z</dcterms:created>
  <dcterms:modified xsi:type="dcterms:W3CDTF">2016-10-27T04:48:06Z</dcterms:modified>
</cp:coreProperties>
</file>