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8A9D-5A4C-42B7-A85A-3E0797FBF5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32F5-4673-410E-BC9C-CD620316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Line Callout 1 (Accent Bar) 4"/>
          <p:cNvSpPr/>
          <p:nvPr/>
        </p:nvSpPr>
        <p:spPr>
          <a:xfrm rot="16200000">
            <a:off x="9394724" y="1774722"/>
            <a:ext cx="786582" cy="1877961"/>
          </a:xfrm>
          <a:prstGeom prst="accentCallout1">
            <a:avLst>
              <a:gd name="adj1" fmla="val 37598"/>
              <a:gd name="adj2" fmla="val -8333"/>
              <a:gd name="adj3" fmla="val -10124"/>
              <a:gd name="adj4" fmla="val -91688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  <a:effectLst>
            <a:glow rad="1397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Viner Hand ITC" panose="03070502030502020203" pitchFamily="66" charset="0"/>
              </a:rPr>
              <a:t>PIR Sensor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Line Callout 1 (Accent Bar) 5"/>
          <p:cNvSpPr/>
          <p:nvPr/>
        </p:nvSpPr>
        <p:spPr>
          <a:xfrm rot="16200000">
            <a:off x="9381818" y="29496"/>
            <a:ext cx="786582" cy="1877961"/>
          </a:xfrm>
          <a:prstGeom prst="accentCallout1">
            <a:avLst>
              <a:gd name="adj1" fmla="val 37598"/>
              <a:gd name="adj2" fmla="val -8333"/>
              <a:gd name="adj3" fmla="val -58292"/>
              <a:gd name="adj4" fmla="val -67938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  <a:effectLst>
            <a:glow rad="1397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Viner Hand ITC" panose="03070502030502020203" pitchFamily="66" charset="0"/>
              </a:rPr>
              <a:t>LUX Sensor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Viner Hand ITC" panose="03070502030502020203" pitchFamily="66" charset="0"/>
            </a:endParaRPr>
          </a:p>
        </p:txBody>
      </p:sp>
      <p:sp>
        <p:nvSpPr>
          <p:cNvPr id="8" name="Line Callout 1 (Accent Bar) 7"/>
          <p:cNvSpPr/>
          <p:nvPr/>
        </p:nvSpPr>
        <p:spPr>
          <a:xfrm rot="16200000">
            <a:off x="1872434" y="-238434"/>
            <a:ext cx="988140" cy="1877961"/>
          </a:xfrm>
          <a:prstGeom prst="accentCallout1">
            <a:avLst>
              <a:gd name="adj1" fmla="val 37598"/>
              <a:gd name="adj2" fmla="val -8333"/>
              <a:gd name="adj3" fmla="val 132808"/>
              <a:gd name="adj4" fmla="val -30278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  <a:effectLst>
            <a:glow rad="1397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Viner Hand ITC" panose="03070502030502020203" pitchFamily="66" charset="0"/>
              </a:rPr>
              <a:t>OLED 0’96”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Viner Hand ITC" panose="03070502030502020203" pitchFamily="66" charset="0"/>
              </a:rPr>
              <a:t>BW 64x128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Viner Hand ITC" panose="03070502030502020203" pitchFamily="66" charset="0"/>
            </a:endParaRPr>
          </a:p>
        </p:txBody>
      </p:sp>
      <p:sp>
        <p:nvSpPr>
          <p:cNvPr id="9" name="Line Callout 1 (Accent Bar) 8"/>
          <p:cNvSpPr/>
          <p:nvPr/>
        </p:nvSpPr>
        <p:spPr>
          <a:xfrm rot="16200000">
            <a:off x="1924055" y="1509250"/>
            <a:ext cx="884900" cy="1877961"/>
          </a:xfrm>
          <a:prstGeom prst="accentCallout1">
            <a:avLst>
              <a:gd name="adj1" fmla="val 37598"/>
              <a:gd name="adj2" fmla="val -8333"/>
              <a:gd name="adj3" fmla="val 99824"/>
              <a:gd name="adj4" fmla="val -84607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  <a:effectLst>
            <a:glow rad="1397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Viner Hand ITC" panose="03070502030502020203" pitchFamily="66" charset="0"/>
              </a:rPr>
              <a:t>Gesture Sensor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Viner Hand ITC" panose="03070502030502020203" pitchFamily="66" charset="0"/>
            </a:endParaRPr>
          </a:p>
        </p:txBody>
      </p:sp>
      <p:sp>
        <p:nvSpPr>
          <p:cNvPr id="10" name="Line Callout 1 (Accent Bar) 9"/>
          <p:cNvSpPr/>
          <p:nvPr/>
        </p:nvSpPr>
        <p:spPr>
          <a:xfrm rot="5400000">
            <a:off x="3255712" y="4761272"/>
            <a:ext cx="988140" cy="1877961"/>
          </a:xfrm>
          <a:prstGeom prst="accentCallout1">
            <a:avLst>
              <a:gd name="adj1" fmla="val 37598"/>
              <a:gd name="adj2" fmla="val -8333"/>
              <a:gd name="adj3" fmla="val -59862"/>
              <a:gd name="adj4" fmla="val -116845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  <a:effectLst>
            <a:glow rad="1397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Viner Hand ITC" panose="03070502030502020203" pitchFamily="66" charset="0"/>
              </a:rPr>
              <a:t>vESPrino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Viner Hand ITC" panose="03070502030502020203" pitchFamily="66" charset="0"/>
            </a:endParaRP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Viner Hand ITC" panose="03070502030502020203" pitchFamily="66" charset="0"/>
              </a:rPr>
              <a:t>Core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Viner Hand ITC" panose="03070502030502020203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19819" y="5604387"/>
            <a:ext cx="2310580" cy="10028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glow rad="1397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u="sng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Viner Hand ITC" panose="03070502030502020203" pitchFamily="66" charset="0"/>
              </a:rPr>
              <a:t>vESPrino</a:t>
            </a:r>
            <a:endParaRPr lang="en-US" sz="2800" b="1" u="sng" dirty="0" smtClean="0">
              <a:solidFill>
                <a:schemeClr val="tx2">
                  <a:lumMod val="50000"/>
                </a:schemeClr>
              </a:solidFill>
              <a:effectLst/>
              <a:latin typeface="Viner Hand ITC" panose="03070502030502020203" pitchFamily="66" charset="0"/>
            </a:endParaRPr>
          </a:p>
          <a:p>
            <a:pPr algn="ctr"/>
            <a:r>
              <a:rPr lang="en-US" sz="28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Viner Hand ITC" panose="03070502030502020203" pitchFamily="66" charset="0"/>
              </a:rPr>
              <a:t>Cookies</a:t>
            </a:r>
            <a:endParaRPr lang="en-US" sz="2800" b="1" u="sng" dirty="0">
              <a:solidFill>
                <a:schemeClr val="tx2">
                  <a:lumMod val="50000"/>
                </a:schemeClr>
              </a:solidFill>
              <a:effectLst/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0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rgbClr val="00DE05"/>
          </a:solidFill>
          <a:prstDash val="sysDot"/>
        </a:ln>
        <a:effectLst>
          <a:glow rad="139700">
            <a:schemeClr val="accent4">
              <a:satMod val="175000"/>
              <a:alpha val="40000"/>
            </a:schemeClr>
          </a:glo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Viner Hand ITC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Savchenko, Vladimir</dc:creator>
  <cp:lastModifiedBy>Savchenko, Vladimir</cp:lastModifiedBy>
  <cp:revision>4</cp:revision>
  <dcterms:created xsi:type="dcterms:W3CDTF">2016-10-25T07:50:58Z</dcterms:created>
  <dcterms:modified xsi:type="dcterms:W3CDTF">2016-10-25T08:10:09Z</dcterms:modified>
</cp:coreProperties>
</file>