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5" y="5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B7CC5-F4D4-4884-9AC8-DF556E466488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62E85-667D-40BB-8E51-320A82C69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72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B7CC5-F4D4-4884-9AC8-DF556E466488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62E85-667D-40BB-8E51-320A82C69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339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B7CC5-F4D4-4884-9AC8-DF556E466488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62E85-667D-40BB-8E51-320A82C69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764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B7CC5-F4D4-4884-9AC8-DF556E466488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62E85-667D-40BB-8E51-320A82C69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81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B7CC5-F4D4-4884-9AC8-DF556E466488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62E85-667D-40BB-8E51-320A82C69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46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B7CC5-F4D4-4884-9AC8-DF556E466488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62E85-667D-40BB-8E51-320A82C69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454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B7CC5-F4D4-4884-9AC8-DF556E466488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62E85-667D-40BB-8E51-320A82C69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89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B7CC5-F4D4-4884-9AC8-DF556E466488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62E85-667D-40BB-8E51-320A82C69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77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B7CC5-F4D4-4884-9AC8-DF556E466488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62E85-667D-40BB-8E51-320A82C69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873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B7CC5-F4D4-4884-9AC8-DF556E466488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62E85-667D-40BB-8E51-320A82C69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19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B7CC5-F4D4-4884-9AC8-DF556E466488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62E85-667D-40BB-8E51-320A82C69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23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B7CC5-F4D4-4884-9AC8-DF556E466488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62E85-667D-40BB-8E51-320A82C69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228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0642"/>
            <a:ext cx="12142325" cy="6056714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0" y="621014"/>
            <a:ext cx="12192000" cy="2130137"/>
          </a:xfrm>
          <a:prstGeom prst="rect">
            <a:avLst/>
          </a:prstGeom>
          <a:solidFill>
            <a:srgbClr val="FF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0" y="2753833"/>
            <a:ext cx="12192000" cy="3037367"/>
          </a:xfrm>
          <a:prstGeom prst="rect">
            <a:avLst/>
          </a:prstGeom>
          <a:gradFill>
            <a:gsLst>
              <a:gs pos="0">
                <a:srgbClr val="FF0000">
                  <a:alpha val="34000"/>
                </a:srgbClr>
              </a:gs>
              <a:gs pos="100000">
                <a:srgbClr val="92D050">
                  <a:alpha val="34000"/>
                </a:srgbClr>
              </a:gs>
              <a:gs pos="27000">
                <a:schemeClr val="accent4">
                  <a:alpha val="3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-47807" y="462068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1000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0702" y="545151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500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-47807" y="378494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1500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-47807" y="299774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2000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-47807" y="216200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2500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-47807" y="131118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3000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-47807" y="54959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3500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286832" y="6079120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22:00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737090" y="6071653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00:00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6272586" y="6089365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02:00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7808082" y="6107077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04:00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9253801" y="6151522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06:00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10819073" y="6143651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08:00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1797645" y="6106888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20:00</a:t>
            </a:r>
            <a:endParaRPr lang="en-US" b="1" dirty="0"/>
          </a:p>
        </p:txBody>
      </p:sp>
      <p:cxnSp>
        <p:nvCxnSpPr>
          <p:cNvPr id="36" name="Straight Connector 35"/>
          <p:cNvCxnSpPr/>
          <p:nvPr/>
        </p:nvCxnSpPr>
        <p:spPr>
          <a:xfrm flipH="1" flipV="1">
            <a:off x="2071942" y="618332"/>
            <a:ext cx="47498" cy="5453321"/>
          </a:xfrm>
          <a:prstGeom prst="line">
            <a:avLst/>
          </a:prstGeom>
          <a:ln>
            <a:solidFill>
              <a:schemeClr val="bg2">
                <a:lumMod val="75000"/>
                <a:alpha val="4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ular Callout 8"/>
          <p:cNvSpPr/>
          <p:nvPr/>
        </p:nvSpPr>
        <p:spPr>
          <a:xfrm>
            <a:off x="771277" y="4230094"/>
            <a:ext cx="1653870" cy="675861"/>
          </a:xfrm>
          <a:prstGeom prst="wedgeRoundRectCallout">
            <a:avLst>
              <a:gd name="adj1" fmla="val 72341"/>
              <a:gd name="adj2" fmla="val 117010"/>
              <a:gd name="adj3" fmla="val 16667"/>
            </a:avLst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Putting Baby to sleep</a:t>
            </a:r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>
          <a:xfrm flipH="1" flipV="1">
            <a:off x="3564044" y="589979"/>
            <a:ext cx="47498" cy="5453321"/>
          </a:xfrm>
          <a:prstGeom prst="line">
            <a:avLst/>
          </a:prstGeom>
          <a:ln>
            <a:solidFill>
              <a:schemeClr val="bg2">
                <a:lumMod val="75000"/>
                <a:alpha val="4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5056146" y="561627"/>
            <a:ext cx="68470" cy="5485340"/>
          </a:xfrm>
          <a:prstGeom prst="line">
            <a:avLst/>
          </a:prstGeom>
          <a:ln>
            <a:solidFill>
              <a:schemeClr val="bg2">
                <a:lumMod val="75000"/>
                <a:alpha val="4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 flipV="1">
            <a:off x="6569513" y="591752"/>
            <a:ext cx="47498" cy="5453321"/>
          </a:xfrm>
          <a:prstGeom prst="line">
            <a:avLst/>
          </a:prstGeom>
          <a:ln>
            <a:solidFill>
              <a:schemeClr val="bg2">
                <a:lumMod val="75000"/>
                <a:alpha val="4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8040350" y="504921"/>
            <a:ext cx="77932" cy="5518192"/>
          </a:xfrm>
          <a:prstGeom prst="line">
            <a:avLst/>
          </a:prstGeom>
          <a:ln>
            <a:solidFill>
              <a:schemeClr val="bg2">
                <a:lumMod val="75000"/>
                <a:alpha val="4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 flipV="1">
            <a:off x="9532452" y="476568"/>
            <a:ext cx="104529" cy="5566423"/>
          </a:xfrm>
          <a:prstGeom prst="line">
            <a:avLst/>
          </a:prstGeom>
          <a:ln>
            <a:solidFill>
              <a:schemeClr val="bg2">
                <a:lumMod val="75000"/>
                <a:alpha val="4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 flipV="1">
            <a:off x="11024554" y="448215"/>
            <a:ext cx="107272" cy="5598752"/>
          </a:xfrm>
          <a:prstGeom prst="line">
            <a:avLst/>
          </a:prstGeom>
          <a:ln>
            <a:solidFill>
              <a:schemeClr val="bg2">
                <a:lumMod val="75000"/>
                <a:alpha val="4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ular Callout 9"/>
          <p:cNvSpPr/>
          <p:nvPr/>
        </p:nvSpPr>
        <p:spPr>
          <a:xfrm>
            <a:off x="3575435" y="5263763"/>
            <a:ext cx="2014332" cy="675861"/>
          </a:xfrm>
          <a:prstGeom prst="wedgeRoundRectCallout">
            <a:avLst>
              <a:gd name="adj1" fmla="val -64678"/>
              <a:gd name="adj2" fmla="val -145342"/>
              <a:gd name="adj3" fmla="val 16667"/>
            </a:avLst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Baby is alone, door partly open</a:t>
            </a:r>
            <a:endParaRPr lang="en-US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2212258" y="2772697"/>
            <a:ext cx="1791437" cy="939665"/>
          </a:xfrm>
          <a:prstGeom prst="wedgeRoundRectCallout">
            <a:avLst>
              <a:gd name="adj1" fmla="val 73576"/>
              <a:gd name="adj2" fmla="val 171529"/>
              <a:gd name="adj3" fmla="val 16667"/>
            </a:avLst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Parents Going to Sleep.</a:t>
            </a:r>
          </a:p>
          <a:p>
            <a:pPr algn="ctr"/>
            <a:r>
              <a:rPr lang="en-US" dirty="0" smtClean="0"/>
              <a:t> Door Closed</a:t>
            </a:r>
            <a:endParaRPr lang="en-US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6215954" y="3242529"/>
            <a:ext cx="2014332" cy="675861"/>
          </a:xfrm>
          <a:prstGeom prst="wedgeRoundRectCallout">
            <a:avLst>
              <a:gd name="adj1" fmla="val -4152"/>
              <a:gd name="adj2" fmla="val -250085"/>
              <a:gd name="adj3" fmla="val 16667"/>
            </a:avLst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Open Door briefly to drink water</a:t>
            </a:r>
            <a:endParaRPr lang="en-US" dirty="0"/>
          </a:p>
        </p:txBody>
      </p:sp>
      <p:sp>
        <p:nvSpPr>
          <p:cNvPr id="13" name="Rounded Rectangular Callout 12"/>
          <p:cNvSpPr/>
          <p:nvPr/>
        </p:nvSpPr>
        <p:spPr>
          <a:xfrm>
            <a:off x="9023746" y="1160312"/>
            <a:ext cx="2014332" cy="675861"/>
          </a:xfrm>
          <a:prstGeom prst="wedgeRoundRectCallout">
            <a:avLst>
              <a:gd name="adj1" fmla="val -59309"/>
              <a:gd name="adj2" fmla="val -101698"/>
              <a:gd name="adj3" fmla="val 16667"/>
            </a:avLst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Door Wide open.</a:t>
            </a:r>
          </a:p>
          <a:p>
            <a:pPr algn="ctr"/>
            <a:r>
              <a:rPr lang="en-US" dirty="0" smtClean="0"/>
              <a:t>1 Parent sleeping</a:t>
            </a:r>
            <a:endParaRPr lang="en-US" dirty="0"/>
          </a:p>
        </p:txBody>
      </p:sp>
      <p:sp>
        <p:nvSpPr>
          <p:cNvPr id="14" name="Rounded Rectangular Callout 13"/>
          <p:cNvSpPr/>
          <p:nvPr/>
        </p:nvSpPr>
        <p:spPr>
          <a:xfrm>
            <a:off x="9165203" y="2963656"/>
            <a:ext cx="1653870" cy="675861"/>
          </a:xfrm>
          <a:prstGeom prst="wedgeRoundRectCallout">
            <a:avLst>
              <a:gd name="adj1" fmla="val 14674"/>
              <a:gd name="adj2" fmla="val 170837"/>
              <a:gd name="adj3" fmla="val 16667"/>
            </a:avLst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 Parents waking Baby</a:t>
            </a:r>
            <a:endParaRPr lang="en-US" dirty="0"/>
          </a:p>
        </p:txBody>
      </p:sp>
      <p:sp>
        <p:nvSpPr>
          <p:cNvPr id="16" name="Rounded Rectangular Callout 15"/>
          <p:cNvSpPr/>
          <p:nvPr/>
        </p:nvSpPr>
        <p:spPr>
          <a:xfrm>
            <a:off x="7826477" y="4742255"/>
            <a:ext cx="2165661" cy="675861"/>
          </a:xfrm>
          <a:prstGeom prst="wedgeRoundRectCallout">
            <a:avLst>
              <a:gd name="adj1" fmla="val 83722"/>
              <a:gd name="adj2" fmla="val -79384"/>
              <a:gd name="adj3" fmla="val 16667"/>
            </a:avLst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Door Closed. </a:t>
            </a:r>
            <a:r>
              <a:rPr lang="en-US" dirty="0" err="1" smtClean="0"/>
              <a:t>Otside</a:t>
            </a:r>
            <a:r>
              <a:rPr lang="en-US" dirty="0" smtClean="0"/>
              <a:t> Window Open</a:t>
            </a:r>
            <a:endParaRPr lang="en-US" dirty="0"/>
          </a:p>
        </p:txBody>
      </p:sp>
      <p:sp>
        <p:nvSpPr>
          <p:cNvPr id="27" name="Rounded Rectangular Callout 26"/>
          <p:cNvSpPr/>
          <p:nvPr/>
        </p:nvSpPr>
        <p:spPr>
          <a:xfrm>
            <a:off x="4581832" y="1738701"/>
            <a:ext cx="1514168" cy="675861"/>
          </a:xfrm>
          <a:prstGeom prst="wedgeRoundRectCallout">
            <a:avLst>
              <a:gd name="adj1" fmla="val 57118"/>
              <a:gd name="adj2" fmla="val 84513"/>
              <a:gd name="adj3" fmla="val 16667"/>
            </a:avLst>
          </a:prstGeom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Rate: </a:t>
            </a:r>
          </a:p>
          <a:p>
            <a:pPr algn="ctr"/>
            <a:r>
              <a:rPr lang="en-US" dirty="0" smtClean="0"/>
              <a:t>~430 ppm/H</a:t>
            </a:r>
            <a:endParaRPr lang="en-US" dirty="0"/>
          </a:p>
        </p:txBody>
      </p:sp>
      <p:sp>
        <p:nvSpPr>
          <p:cNvPr id="17" name="Rounded Rectangular Callout 16"/>
          <p:cNvSpPr/>
          <p:nvPr/>
        </p:nvSpPr>
        <p:spPr>
          <a:xfrm>
            <a:off x="9992138" y="2096836"/>
            <a:ext cx="1931182" cy="675861"/>
          </a:xfrm>
          <a:prstGeom prst="wedgeRoundRectCallout">
            <a:avLst>
              <a:gd name="adj1" fmla="val 7035"/>
              <a:gd name="adj2" fmla="val 471974"/>
              <a:gd name="adj3" fmla="val 16667"/>
            </a:avLst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 Closed. Door Opened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71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8578</TotalTime>
  <Words>68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SAP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Savchenko, Vladimir</dc:creator>
  <cp:lastModifiedBy>Savchenko, Vladimir</cp:lastModifiedBy>
  <cp:revision>5</cp:revision>
  <dcterms:created xsi:type="dcterms:W3CDTF">2016-09-29T07:21:55Z</dcterms:created>
  <dcterms:modified xsi:type="dcterms:W3CDTF">2016-10-05T06:20:27Z</dcterms:modified>
</cp:coreProperties>
</file>